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EB21-11FE-4DEE-B0F5-4D7A866ED03E}" type="datetimeFigureOut">
              <a:rPr lang="fi-FI" smtClean="0"/>
              <a:t>25.1.2018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E40E8-8E75-4EF7-B929-A7DE3EB1BE3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12623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EB21-11FE-4DEE-B0F5-4D7A866ED03E}" type="datetimeFigureOut">
              <a:rPr lang="fi-FI" smtClean="0"/>
              <a:t>25.1.2018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E40E8-8E75-4EF7-B929-A7DE3EB1BE3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54976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EB21-11FE-4DEE-B0F5-4D7A866ED03E}" type="datetimeFigureOut">
              <a:rPr lang="fi-FI" smtClean="0"/>
              <a:t>25.1.2018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E40E8-8E75-4EF7-B929-A7DE3EB1BE3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86464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EB21-11FE-4DEE-B0F5-4D7A866ED03E}" type="datetimeFigureOut">
              <a:rPr lang="fi-FI" smtClean="0"/>
              <a:t>25.1.2018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E40E8-8E75-4EF7-B929-A7DE3EB1BE3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7258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EB21-11FE-4DEE-B0F5-4D7A866ED03E}" type="datetimeFigureOut">
              <a:rPr lang="fi-FI" smtClean="0"/>
              <a:t>25.1.2018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E40E8-8E75-4EF7-B929-A7DE3EB1BE3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58018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EB21-11FE-4DEE-B0F5-4D7A866ED03E}" type="datetimeFigureOut">
              <a:rPr lang="fi-FI" smtClean="0"/>
              <a:t>25.1.2018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E40E8-8E75-4EF7-B929-A7DE3EB1BE3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49369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EB21-11FE-4DEE-B0F5-4D7A866ED03E}" type="datetimeFigureOut">
              <a:rPr lang="fi-FI" smtClean="0"/>
              <a:t>25.1.2018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E40E8-8E75-4EF7-B929-A7DE3EB1BE3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0551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EB21-11FE-4DEE-B0F5-4D7A866ED03E}" type="datetimeFigureOut">
              <a:rPr lang="fi-FI" smtClean="0"/>
              <a:t>25.1.2018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E40E8-8E75-4EF7-B929-A7DE3EB1BE3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2019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EB21-11FE-4DEE-B0F5-4D7A866ED03E}" type="datetimeFigureOut">
              <a:rPr lang="fi-FI" smtClean="0"/>
              <a:t>25.1.2018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E40E8-8E75-4EF7-B929-A7DE3EB1BE3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68645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EB21-11FE-4DEE-B0F5-4D7A866ED03E}" type="datetimeFigureOut">
              <a:rPr lang="fi-FI" smtClean="0"/>
              <a:t>25.1.2018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E40E8-8E75-4EF7-B929-A7DE3EB1BE3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01508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EB21-11FE-4DEE-B0F5-4D7A866ED03E}" type="datetimeFigureOut">
              <a:rPr lang="fi-FI" smtClean="0"/>
              <a:t>25.1.2018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E40E8-8E75-4EF7-B929-A7DE3EB1BE3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6458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1EB21-11FE-4DEE-B0F5-4D7A866ED03E}" type="datetimeFigureOut">
              <a:rPr lang="fi-FI" smtClean="0"/>
              <a:t>25.1.2018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E40E8-8E75-4EF7-B929-A7DE3EB1BE3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83567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u="sng" dirty="0" smtClean="0"/>
              <a:t>Epistemologia eli tieto-oppi</a:t>
            </a:r>
            <a:endParaRPr lang="fi-FI" u="sn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21127"/>
          </a:xfrm>
        </p:spPr>
        <p:txBody>
          <a:bodyPr/>
          <a:lstStyle/>
          <a:p>
            <a:pPr marL="0" indent="0">
              <a:buNone/>
            </a:pPr>
            <a:r>
              <a:rPr lang="fi-FI" dirty="0" smtClean="0"/>
              <a:t>* </a:t>
            </a:r>
            <a:r>
              <a:rPr lang="fi-FI" dirty="0" err="1" smtClean="0"/>
              <a:t>Episteme</a:t>
            </a:r>
            <a:r>
              <a:rPr lang="fi-FI" dirty="0" smtClean="0"/>
              <a:t>, kreikkaa, tarkoittaa tietoa</a:t>
            </a:r>
          </a:p>
          <a:p>
            <a:pPr marL="0" indent="0">
              <a:buNone/>
            </a:pPr>
            <a:r>
              <a:rPr lang="fi-FI" dirty="0" smtClean="0"/>
              <a:t>* Tieto-oppi tutkii seuraavia asioita: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- Mitä tieto on?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- Miten tieto eroaa luulosta tai arvauksesta?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- Mitkä ovat tietämisemme rajat?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- Perustuuko tieto järkeen vai havaintoon?</a:t>
            </a:r>
          </a:p>
          <a:p>
            <a:pPr marL="0" indent="0">
              <a:buNone/>
            </a:pPr>
            <a:r>
              <a:rPr lang="fi-FI" dirty="0" smtClean="0"/>
              <a:t>    - Mistä tiedämme, millaiseen järkeen tai havaintoon voimme luottaa?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97041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86153"/>
            <a:ext cx="10515600" cy="5590809"/>
          </a:xfrm>
        </p:spPr>
        <p:txBody>
          <a:bodyPr/>
          <a:lstStyle/>
          <a:p>
            <a:pPr marL="0" indent="0">
              <a:buNone/>
            </a:pPr>
            <a:r>
              <a:rPr lang="fi-FI" dirty="0" smtClean="0"/>
              <a:t>*Tiedon klassinen määritelmä:</a:t>
            </a:r>
          </a:p>
          <a:p>
            <a:pPr marL="0" indent="0">
              <a:buNone/>
            </a:pPr>
            <a:r>
              <a:rPr lang="fi-FI" dirty="0"/>
              <a:t>*</a:t>
            </a:r>
            <a:r>
              <a:rPr lang="fi-FI" dirty="0" smtClean="0"/>
              <a:t>Tieto on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hyvin perusteltu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tosi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uskomus</a:t>
            </a:r>
          </a:p>
          <a:p>
            <a:pPr marL="0" indent="0">
              <a:buNone/>
            </a:pPr>
            <a:r>
              <a:rPr lang="fi-FI" dirty="0" smtClean="0"/>
              <a:t>*Tämän mukaan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a) väitteen tueksi on löydettävissä hyvät perusteet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b) väite on oltava totta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c) tieto vaatii subjektin, joka pitää väitettä totena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47255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785" y="420565"/>
            <a:ext cx="10515600" cy="1325563"/>
          </a:xfrm>
        </p:spPr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5785" y="586154"/>
            <a:ext cx="10515600" cy="5696316"/>
          </a:xfrm>
        </p:spPr>
        <p:txBody>
          <a:bodyPr/>
          <a:lstStyle/>
          <a:p>
            <a:pPr marL="0" indent="0">
              <a:buNone/>
            </a:pPr>
            <a:r>
              <a:rPr lang="fi-FI" dirty="0" smtClean="0"/>
              <a:t>* Tieto voi perustua havaintoon = empirismi</a:t>
            </a:r>
          </a:p>
          <a:p>
            <a:pPr marL="0" indent="0">
              <a:buNone/>
            </a:pPr>
            <a:r>
              <a:rPr lang="fi-FI" dirty="0" smtClean="0"/>
              <a:t>* Tieto voi perustua järkeen = rationalismi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72576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117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Epistemologia eli tieto-oppi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Epistemologia eli tieto-oppi</dc:title>
  <dc:creator>Minna</dc:creator>
  <cp:lastModifiedBy>Minna</cp:lastModifiedBy>
  <cp:revision>6</cp:revision>
  <dcterms:created xsi:type="dcterms:W3CDTF">2018-01-25T17:53:49Z</dcterms:created>
  <dcterms:modified xsi:type="dcterms:W3CDTF">2018-01-25T18:00:10Z</dcterms:modified>
</cp:coreProperties>
</file>