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A275C-594E-4EF4-8238-2473969894F9}" type="datetimeFigureOut">
              <a:rPr lang="fi-FI" smtClean="0"/>
              <a:t>23.3.2020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101EC-876A-4D25-BDEB-F0A3E6B99A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5838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A275C-594E-4EF4-8238-2473969894F9}" type="datetimeFigureOut">
              <a:rPr lang="fi-FI" smtClean="0"/>
              <a:t>23.3.2020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101EC-876A-4D25-BDEB-F0A3E6B99A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4633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A275C-594E-4EF4-8238-2473969894F9}" type="datetimeFigureOut">
              <a:rPr lang="fi-FI" smtClean="0"/>
              <a:t>23.3.2020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101EC-876A-4D25-BDEB-F0A3E6B99A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9891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A275C-594E-4EF4-8238-2473969894F9}" type="datetimeFigureOut">
              <a:rPr lang="fi-FI" smtClean="0"/>
              <a:t>23.3.2020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101EC-876A-4D25-BDEB-F0A3E6B99A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49351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A275C-594E-4EF4-8238-2473969894F9}" type="datetimeFigureOut">
              <a:rPr lang="fi-FI" smtClean="0"/>
              <a:t>23.3.2020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101EC-876A-4D25-BDEB-F0A3E6B99A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4049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A275C-594E-4EF4-8238-2473969894F9}" type="datetimeFigureOut">
              <a:rPr lang="fi-FI" smtClean="0"/>
              <a:t>23.3.2020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101EC-876A-4D25-BDEB-F0A3E6B99A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4509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A275C-594E-4EF4-8238-2473969894F9}" type="datetimeFigureOut">
              <a:rPr lang="fi-FI" smtClean="0"/>
              <a:t>23.3.2020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101EC-876A-4D25-BDEB-F0A3E6B99A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3680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A275C-594E-4EF4-8238-2473969894F9}" type="datetimeFigureOut">
              <a:rPr lang="fi-FI" smtClean="0"/>
              <a:t>23.3.2020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101EC-876A-4D25-BDEB-F0A3E6B99A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3089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A275C-594E-4EF4-8238-2473969894F9}" type="datetimeFigureOut">
              <a:rPr lang="fi-FI" smtClean="0"/>
              <a:t>23.3.2020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101EC-876A-4D25-BDEB-F0A3E6B99A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9301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A275C-594E-4EF4-8238-2473969894F9}" type="datetimeFigureOut">
              <a:rPr lang="fi-FI" smtClean="0"/>
              <a:t>23.3.2020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101EC-876A-4D25-BDEB-F0A3E6B99A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2782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A275C-594E-4EF4-8238-2473969894F9}" type="datetimeFigureOut">
              <a:rPr lang="fi-FI" smtClean="0"/>
              <a:t>23.3.2020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101EC-876A-4D25-BDEB-F0A3E6B99A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34697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A275C-594E-4EF4-8238-2473969894F9}" type="datetimeFigureOut">
              <a:rPr lang="fi-FI" smtClean="0"/>
              <a:t>23.3.2020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101EC-876A-4D25-BDEB-F0A3E6B99A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2323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                Onko ihmisen tahto vapaa? </a:t>
            </a:r>
            <a:endParaRPr lang="fi-FI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6954" y="1922585"/>
            <a:ext cx="6236677" cy="425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64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u="sng" dirty="0" smtClean="0"/>
              <a:t>Determinismi: ihmisen tahto ei ole vapaa</a:t>
            </a:r>
            <a:endParaRPr lang="fi-FI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dirty="0" smtClean="0"/>
              <a:t>Kausaliteetti: kaikilla tapahtumilla on edeltävät syyt ja kausaliteetti sulkee pois tahdon vapauden</a:t>
            </a:r>
          </a:p>
          <a:p>
            <a:r>
              <a:rPr lang="fi-FI" dirty="0" smtClean="0"/>
              <a:t>Teleologia: kaikilla tapahtumilla on jokin tarkoitus ja maailman tapahtumat menevät sen mukaan</a:t>
            </a:r>
          </a:p>
          <a:p>
            <a:r>
              <a:rPr lang="fi-FI" dirty="0" smtClean="0"/>
              <a:t>Tahdon vapaus on vain illuusio: kuvittelemme valitsevamme vapaasti, mutta todellisuudessa emme niin tee</a:t>
            </a:r>
          </a:p>
          <a:p>
            <a:r>
              <a:rPr lang="fi-FI" dirty="0" smtClean="0"/>
              <a:t>Esim. ihmisen geeniperimä ja ympäristön vaikutus aiheuttavat sen, että hän toimii </a:t>
            </a:r>
            <a:r>
              <a:rPr lang="fi-FI" dirty="0" err="1" smtClean="0"/>
              <a:t>tietyllä</a:t>
            </a:r>
            <a:r>
              <a:rPr lang="fi-FI" dirty="0" smtClean="0"/>
              <a:t>, ennalta määrätyllä tavalla</a:t>
            </a:r>
          </a:p>
          <a:p>
            <a:r>
              <a:rPr lang="fi-FI" dirty="0" smtClean="0"/>
              <a:t>Determinismiin  liittyy iso moraalinen ongelma: jos tahtomme ei ole vapaa, olemmeko vastuussa teoistamme?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13231" y="1825625"/>
            <a:ext cx="5480538" cy="408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22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u="sng" dirty="0" smtClean="0"/>
              <a:t>Ihmisen tahto on vapaa</a:t>
            </a:r>
            <a:endParaRPr lang="fi-FI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 smtClean="0"/>
              <a:t>Kaikki ei tapahdu tiukkojen syy-seuraus-ketjujen mukaan, vaan vapaata tahtoa on</a:t>
            </a:r>
          </a:p>
          <a:p>
            <a:r>
              <a:rPr lang="fi-FI" dirty="0" smtClean="0"/>
              <a:t>Koska ihminen kokee, että hän voi valita vapaasti, luonnon kausaliteetti ei päde</a:t>
            </a:r>
          </a:p>
          <a:p>
            <a:r>
              <a:rPr lang="fi-FI" dirty="0" smtClean="0"/>
              <a:t>Esimerkiksi teen asioita omasta tahdostani: kuuntelen musiikkia koska haluan</a:t>
            </a:r>
          </a:p>
          <a:p>
            <a:r>
              <a:rPr lang="fi-FI" dirty="0" smtClean="0"/>
              <a:t>Kvanttifysiikassakaan alkeishiukkasten liikettä ei voi täydellisesti selittää</a:t>
            </a:r>
          </a:p>
          <a:p>
            <a:r>
              <a:rPr lang="fi-FI" dirty="0" smtClean="0"/>
              <a:t>Eksistentialismi korostaa ihmisen täydellistä vapautta valita</a:t>
            </a:r>
          </a:p>
          <a:p>
            <a:endParaRPr lang="fi-FI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24246" y="2543908"/>
            <a:ext cx="5146431" cy="282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3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u="sng" dirty="0" smtClean="0"/>
              <a:t>Ihmisen tahto voi olla vapaa tai epävapaa</a:t>
            </a:r>
            <a:endParaRPr lang="fi-FI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 smtClean="0"/>
              <a:t>Ihmisen tahto on vapaa, kun sitä määräävät ihmisen omat halut ja uskomukset</a:t>
            </a:r>
          </a:p>
          <a:p>
            <a:r>
              <a:rPr lang="fi-FI" dirty="0" smtClean="0"/>
              <a:t>Esimerkiksi koska halusin kokeesta hyvän numeron, niin luin kokeeseen hyvin ja ymmärsin kysytyt asiat ja osasin vastata niihin, joten uskon, että saan kokeesta hyvän numeron</a:t>
            </a:r>
          </a:p>
          <a:p>
            <a:r>
              <a:rPr lang="fi-FI" dirty="0" smtClean="0"/>
              <a:t>Epävapaan tahtomisen muotoja ovat esimerkiksi piilovaikutuksella tai aivopesun avulla tuotetut halut, vain toisten miellyttämiseksi tehdyt asiat, kulttuuriin liittyvät syyt tavat ja tottumukset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690688"/>
            <a:ext cx="5181600" cy="403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36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212</Words>
  <Application>Microsoft Office PowerPoint</Application>
  <PresentationFormat>Widescreen</PresentationFormat>
  <Paragraphs>17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                 Onko ihmisen tahto vapaa? </vt:lpstr>
      <vt:lpstr>Determinismi: ihmisen tahto ei ole vapaa</vt:lpstr>
      <vt:lpstr>Ihmisen tahto on vapaa</vt:lpstr>
      <vt:lpstr>Ihmisen tahto voi olla vapaa tai epävapaa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Onko ihmisen tahto vapaa?</dc:title>
  <dc:creator>Minna</dc:creator>
  <cp:lastModifiedBy>Minna</cp:lastModifiedBy>
  <cp:revision>10</cp:revision>
  <dcterms:created xsi:type="dcterms:W3CDTF">2020-03-23T17:09:10Z</dcterms:created>
  <dcterms:modified xsi:type="dcterms:W3CDTF">2020-03-23T18:20:27Z</dcterms:modified>
</cp:coreProperties>
</file>