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</p:sldMasterIdLst>
  <p:notesMasterIdLst>
    <p:notesMasterId r:id="rId9"/>
  </p:notesMasterIdLst>
  <p:sldIdLst>
    <p:sldId id="256" r:id="rId6"/>
    <p:sldId id="257" r:id="rId7"/>
    <p:sldId id="258" r:id="rId8"/>
  </p:sldIdLst>
  <p:sldSz cx="9144000" cy="6858000" type="screen4x3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Lucida Grande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08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DD"/>
    <a:srgbClr val="005082"/>
    <a:srgbClr val="0099CC"/>
    <a:srgbClr val="198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 autoAdjust="0"/>
    <p:restoredTop sz="94652" autoAdjust="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100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/>
              <a:t>Click to edit Master text styles</a:t>
            </a:r>
          </a:p>
          <a:p>
            <a:pPr lvl="1"/>
            <a:r>
              <a:rPr lang="fi-FI" noProof="0"/>
              <a:t>Second level</a:t>
            </a:r>
          </a:p>
          <a:p>
            <a:pPr lvl="2"/>
            <a:r>
              <a:rPr lang="fi-FI" noProof="0"/>
              <a:t>Third level</a:t>
            </a:r>
          </a:p>
          <a:p>
            <a:pPr lvl="3"/>
            <a:r>
              <a:rPr lang="fi-FI" noProof="0"/>
              <a:t>Fourth level</a:t>
            </a:r>
          </a:p>
          <a:p>
            <a:pPr lvl="4"/>
            <a:r>
              <a:rPr lang="fi-FI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ea typeface="ＭＳ Ｐゴシック" charset="0"/>
                <a:cs typeface="Geneva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ED5377F9-5B72-481B-AC88-B74C02D9F51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23673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MS PGothic" pitchFamily="34" charset="-128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Lucida Grande" charset="0"/>
        <a:ea typeface="Geneva" charset="0"/>
        <a:cs typeface="Geneva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4792A69-DA41-433C-B789-278DD35EE5C7}" type="slidenum">
              <a:rPr lang="fi-FI" altLang="fi-FI" sz="1200" i="0" smtClean="0"/>
              <a:pPr/>
              <a:t>1</a:t>
            </a:fld>
            <a:endParaRPr lang="fi-FI" altLang="fi-FI" sz="1200" i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54038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2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anose="020B0600070205080204" pitchFamily="34" charset="-128"/>
              </a:defRPr>
            </a:lvl9pPr>
          </a:lstStyle>
          <a:p>
            <a:fld id="{77793433-2497-4022-9A8E-113668BBCE50}" type="slidenum">
              <a:rPr lang="fi-FI" altLang="fi-FI" sz="1200" i="0" smtClean="0"/>
              <a:pPr/>
              <a:t>3</a:t>
            </a:fld>
            <a:endParaRPr lang="fi-FI" altLang="fi-FI" sz="1200" i="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25381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i-FI"/>
              <a:t>Muokkaa alaotsikon perustyyliä naps.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832162E-5493-4DA9-AE69-36DE1DBA92BD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31390503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9A58E91-C772-4ABC-8168-02FE4102D1F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40572836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515100" y="228600"/>
            <a:ext cx="1943100" cy="5867400"/>
          </a:xfrm>
        </p:spPr>
        <p:txBody>
          <a:bodyPr vert="eaVert"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685800" y="228600"/>
            <a:ext cx="5676900" cy="5867400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FE39B19-6D18-4829-8F60-375465AFE44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08571318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CC2E85E-8D78-4180-BE5D-4B50E3412FE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738434043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AF4EC8C-7181-4B1B-B0DF-0DD1CDF00808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059290793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6B3A5EF-C1D2-4581-80D5-D358B7777B3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892625095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CE5748C-DF45-44D1-921F-DFE524277A91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32293818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perustyylejä naps.</a:t>
            </a: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BD5DAC-1AF5-485A-8659-EEF77A48D65A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2742349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6A77C59-236F-4C67-9EE4-D9447447FB92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29647296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C62EC50-C03C-4CD7-BD6B-1DE0608F5527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1532645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3B3B8AD-178B-4E3D-9095-3A6018803E0C}" type="slidenum">
              <a:rPr lang="fi-FI" altLang="fi-FI"/>
              <a:pPr>
                <a:defRPr/>
              </a:pPr>
              <a:t>‹#›</a:t>
            </a:fld>
            <a:endParaRPr lang="fi-FI" altLang="fi-FI"/>
          </a:p>
        </p:txBody>
      </p:sp>
    </p:spTree>
    <p:extLst>
      <p:ext uri="{BB962C8B-B14F-4D97-AF65-F5344CB8AC3E}">
        <p14:creationId xmlns:p14="http://schemas.microsoft.com/office/powerpoint/2010/main" val="39552186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2286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fi-FI"/>
              <a:t>Click to edit Master text styles</a:t>
            </a:r>
          </a:p>
          <a:p>
            <a:pPr lvl="1"/>
            <a:r>
              <a:rPr lang="fi-FI" altLang="fi-FI"/>
              <a:t>Second level</a:t>
            </a:r>
          </a:p>
          <a:p>
            <a:pPr lvl="2"/>
            <a:r>
              <a:rPr lang="fi-FI" altLang="fi-FI"/>
              <a:t>Third level</a:t>
            </a:r>
          </a:p>
          <a:p>
            <a:pPr lvl="3"/>
            <a:r>
              <a:rPr lang="fi-FI" altLang="fi-FI"/>
              <a:t>Fourth level</a:t>
            </a:r>
          </a:p>
          <a:p>
            <a:pPr lvl="4"/>
            <a:r>
              <a:rPr lang="fi-FI" altLang="fi-FI"/>
              <a:t>Fifth level</a:t>
            </a:r>
          </a:p>
        </p:txBody>
      </p:sp>
      <p:sp>
        <p:nvSpPr>
          <p:cNvPr id="1029" name="Text Box 19"/>
          <p:cNvSpPr txBox="1">
            <a:spLocks noChangeArrowheads="1"/>
          </p:cNvSpPr>
          <p:nvPr userDrawn="1"/>
        </p:nvSpPr>
        <p:spPr bwMode="auto">
          <a:xfrm>
            <a:off x="228600" y="6453336"/>
            <a:ext cx="34290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1pPr>
            <a:lvl2pPr marL="742950" indent="-28575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2pPr>
            <a:lvl3pPr marL="11430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3pPr>
            <a:lvl4pPr marL="16002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4pPr>
            <a:lvl5pPr marL="2057400" indent="-228600"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tx1"/>
                </a:solidFill>
                <a:latin typeface="Lucida Grande" charset="0"/>
                <a:ea typeface="MS PGothic" pitchFamily="34" charset="-128"/>
              </a:defRPr>
            </a:lvl9pPr>
          </a:lstStyle>
          <a:p>
            <a:pPr>
              <a:defRPr/>
            </a:pPr>
            <a:r>
              <a:rPr lang="fi-FI" altLang="fi-FI" sz="1200" i="0" dirty="0">
                <a:solidFill>
                  <a:schemeClr val="accent1"/>
                </a:solidFill>
                <a:latin typeface="Verdana" pitchFamily="34" charset="0"/>
              </a:rPr>
              <a:t>Idea 02 – Etiikka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MS PGothic" pitchFamily="34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MS PGothic" pitchFamily="34" charset="-128"/>
          <a:cs typeface="Genev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Verdana" charset="0"/>
          <a:ea typeface="ＭＳ Ｐゴシック" charset="0"/>
          <a:cs typeface="Genev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Geneva" charset="0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tipITP7DZ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0" y="-9000"/>
            <a:ext cx="9168000" cy="6876000"/>
          </a:xfrm>
          <a:prstGeom prst="rect">
            <a:avLst/>
          </a:prstGeom>
        </p:spPr>
      </p:pic>
      <p:sp>
        <p:nvSpPr>
          <p:cNvPr id="14339" name="Text Box 9"/>
          <p:cNvSpPr txBox="1">
            <a:spLocks noChangeArrowheads="1"/>
          </p:cNvSpPr>
          <p:nvPr/>
        </p:nvSpPr>
        <p:spPr bwMode="auto">
          <a:xfrm>
            <a:off x="3965416" y="1952998"/>
            <a:ext cx="32319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altLang="fi-FI" sz="2400" i="0" dirty="0">
                <a:solidFill>
                  <a:schemeClr val="accent1"/>
                </a:solidFill>
              </a:rPr>
              <a:t>Luku 11</a:t>
            </a:r>
          </a:p>
          <a:p>
            <a:pPr>
              <a:spcBef>
                <a:spcPct val="0"/>
              </a:spcBef>
              <a:buFontTx/>
              <a:buNone/>
            </a:pPr>
            <a:endParaRPr lang="fi-FI" altLang="fi-FI" sz="2400" i="0" dirty="0">
              <a:solidFill>
                <a:schemeClr val="accent1"/>
              </a:solidFill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fi-FI" altLang="fi-FI" sz="2400" b="1" i="0" dirty="0">
                <a:solidFill>
                  <a:schemeClr val="accent1"/>
                </a:solidFill>
              </a:rPr>
              <a:t>Kärsimys ja tahto</a:t>
            </a:r>
            <a:endParaRPr lang="fi-FI" altLang="fi-FI" sz="2400" i="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0323"/>
            <a:ext cx="7772400" cy="914400"/>
          </a:xfrm>
        </p:spPr>
        <p:txBody>
          <a:bodyPr/>
          <a:lstStyle/>
          <a:p>
            <a:r>
              <a:rPr lang="fi-FI" altLang="fi-FI" dirty="0"/>
              <a:t>Idea oppitunnille</a:t>
            </a:r>
            <a:br>
              <a:rPr lang="fi-FI" altLang="fi-FI" dirty="0"/>
            </a:br>
            <a:r>
              <a:rPr lang="fi-FI" dirty="0"/>
              <a:t>Taistele itsesi takaisin elämään!</a:t>
            </a:r>
            <a:br>
              <a:rPr lang="fi-FI" dirty="0"/>
            </a:b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fi-FI" dirty="0"/>
              <a:t>Koska hyvään elämään kuuluu myös vaikeiden asioiden kohtaaminen, aihetta lähestytään katsomalla video tunnetusta ex-freestylehiihtäjästä Pekka Hyysalosta. Video voi herättää monenlaisia tunteita, ja siksi opettaja voikin antaa ennakkovaroituksen tunnepitoisesta materiaalista.</a:t>
            </a:r>
          </a:p>
          <a:p>
            <a:r>
              <a:rPr lang="fi-FI" u="sng" dirty="0">
                <a:hlinkClick r:id="rId3"/>
              </a:rPr>
              <a:t>https://www.youtube.com/watch?v=atipITP7DZs</a:t>
            </a:r>
            <a:endParaRPr lang="fi-FI" altLang="fi-FI" dirty="0"/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48680"/>
            <a:ext cx="7772400" cy="914400"/>
          </a:xfrm>
        </p:spPr>
        <p:txBody>
          <a:bodyPr/>
          <a:lstStyle/>
          <a:p>
            <a:br>
              <a:rPr lang="fi-FI" altLang="fi-FI" dirty="0"/>
            </a:br>
            <a:r>
              <a:rPr lang="fi-FI" dirty="0"/>
              <a:t>Taistele itsesi takaisin elämään!</a:t>
            </a:r>
            <a:br>
              <a:rPr lang="fi-FI" dirty="0"/>
            </a:br>
            <a:endParaRPr lang="fi-FI" altLang="fi-FI" dirty="0"/>
          </a:p>
        </p:txBody>
      </p:sp>
      <p:sp>
        <p:nvSpPr>
          <p:cNvPr id="14339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001000" cy="4525963"/>
          </a:xfrm>
        </p:spPr>
        <p:txBody>
          <a:bodyPr/>
          <a:lstStyle/>
          <a:p>
            <a:r>
              <a:rPr lang="fi-FI" dirty="0"/>
              <a:t>Millainen elämänfilosofia eli elämänasenne on auttanut Pekka Hyysaloa onnettomuuden jälkeen?</a:t>
            </a:r>
          </a:p>
          <a:p>
            <a:r>
              <a:rPr lang="fi-FI" dirty="0"/>
              <a:t>Mitä me voisimme oppia häneltä?</a:t>
            </a:r>
          </a:p>
          <a:p>
            <a:r>
              <a:rPr lang="fi-FI" dirty="0"/>
              <a:t>Jos ihmisen tahto on riittävän voimakas, onko hänen saavutuksilleen mitään rajoitteita? Miten pitkälle Pekka Hyysalo voi vielä päästä?</a:t>
            </a:r>
          </a:p>
        </p:txBody>
      </p:sp>
      <p:sp>
        <p:nvSpPr>
          <p:cNvPr id="17412" name="Rectangle 6"/>
          <p:cNvSpPr>
            <a:spLocks/>
          </p:cNvSpPr>
          <p:nvPr/>
        </p:nvSpPr>
        <p:spPr bwMode="auto">
          <a:xfrm>
            <a:off x="4572000" y="1600200"/>
            <a:ext cx="4191000" cy="4449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MS PGothic" panose="020B0600070205080204" pitchFamily="34" charset="-128"/>
                <a:cs typeface="Geneva" charset="0"/>
              </a:defRPr>
            </a:lvl1pPr>
            <a:lvl2pPr marL="742950" indent="-28575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3pPr>
            <a:lvl4pPr marL="1600200" indent="-228600">
              <a:spcBef>
                <a:spcPct val="20000"/>
              </a:spcBef>
              <a:buChar char="–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4pPr>
            <a:lvl5pPr marL="2057400" indent="-228600">
              <a:spcBef>
                <a:spcPct val="20000"/>
              </a:spcBef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Verdana" panose="020B0604030504040204" pitchFamily="34" charset="0"/>
                <a:ea typeface="Geneva" charset="0"/>
                <a:cs typeface="Geneva" charset="0"/>
              </a:defRPr>
            </a:lvl9pPr>
          </a:lstStyle>
          <a:p>
            <a:pPr eaLnBrk="1" hangingPunct="1"/>
            <a:endParaRPr lang="fi-FI" altLang="fi-FI" i="0"/>
          </a:p>
        </p:txBody>
      </p:sp>
    </p:spTree>
    <p:extLst>
      <p:ext uri="{BB962C8B-B14F-4D97-AF65-F5344CB8AC3E}">
        <p14:creationId xmlns:p14="http://schemas.microsoft.com/office/powerpoint/2010/main" val="1662403380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Blank Presentation">
  <a:themeElements>
    <a:clrScheme name="Blank Presentation 4">
      <a:dk1>
        <a:srgbClr val="000000"/>
      </a:dk1>
      <a:lt1>
        <a:srgbClr val="DEF6F1"/>
      </a:lt1>
      <a:dk2>
        <a:srgbClr val="000000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Blank Presentation">
      <a:majorFont>
        <a:latin typeface="Verdana"/>
        <a:ea typeface="ＭＳ Ｐゴシック"/>
        <a:cs typeface="Geneva"/>
      </a:majorFont>
      <a:minorFont>
        <a:latin typeface="Verdana"/>
        <a:ea typeface="ＭＳ Ｐゴシック"/>
        <a:cs typeface="Genev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Lucida Grande" charset="0"/>
            <a:ea typeface="ＭＳ Ｐゴシック" charset="0"/>
            <a:cs typeface="Geneva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e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OkCompany xmlns="4FD2DD6E-41AC-4D3A-A8B5-1111DEEF208D">Kustannusosakeyhtiö Otava</OkCompany>
    <OkOwner xmlns="4FD2DD6E-41AC-4D3A-A8B5-1111DEEF208D">
      <UserInfo>
        <DisplayName/>
        <AccountId xsi:nil="true"/>
        <AccountType/>
      </UserInfo>
    </OkOwner>
    <OkValidityDate xmlns="4FD2DD6E-41AC-4D3A-A8B5-1111DEEF208D" xsi:nil="true"/>
    <OkDocType xmlns="4FD2DD6E-41AC-4D3A-A8B5-1111DEEF208D">Ohje</OkDocType>
    <OkConfidentiality xmlns="4FD2DD6E-41AC-4D3A-A8B5-1111DEEF208D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OK Document" ma:contentTypeID="0x010100FC3EBCEAA53E4A179721051A77971EF800AAC8923946DE4543ABAAAD8F04236D7C" ma:contentTypeVersion="1" ma:contentTypeDescription="OK-dokumentti" ma:contentTypeScope="" ma:versionID="9c8ab2158da96c2c1f3913b449ad68f9">
  <xsd:schema xmlns:xsd="http://www.w3.org/2001/XMLSchema" xmlns:p="http://schemas.microsoft.com/office/2006/metadata/properties" xmlns:ns2="4FD2DD6E-41AC-4D3A-A8B5-1111DEEF208D" targetNamespace="http://schemas.microsoft.com/office/2006/metadata/properties" ma:root="true" ma:fieldsID="e8ab5f083f152726e3993764ce023b45" ns2:_="">
    <xsd:import namespace="4FD2DD6E-41AC-4D3A-A8B5-1111DEEF208D"/>
    <xsd:element name="properties">
      <xsd:complexType>
        <xsd:sequence>
          <xsd:element name="documentManagement">
            <xsd:complexType>
              <xsd:all>
                <xsd:element ref="ns2:OkCompany" minOccurs="0"/>
                <xsd:element ref="ns2:OkDocType"/>
                <xsd:element ref="ns2:OkValidityDate" minOccurs="0"/>
                <xsd:element ref="ns2:OkConfidentiality" minOccurs="0"/>
                <xsd:element ref="ns2:OkOwner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4FD2DD6E-41AC-4D3A-A8B5-1111DEEF208D" elementFormDefault="qualified">
    <xsd:import namespace="http://schemas.microsoft.com/office/2006/documentManagement/types"/>
    <xsd:element name="OkCompany" ma:index="8" nillable="true" ma:displayName="Yhtiö" ma:format="Dropdown" ma:internalName="OkCompany">
      <xsd:simpleType>
        <xsd:restriction base="dms:Choice">
          <xsd:enumeration value="Otavamedia Oy"/>
          <xsd:enumeration value="Otava Oy"/>
          <xsd:enumeration value="Otavan Kirjapaino Oy"/>
          <xsd:enumeration value="Kustannusosakeyhtiö Otava"/>
          <xsd:enumeration value="Suomalainen Kirjakauppa Oy"/>
          <xsd:enumeration value="Like Kustannus Oy"/>
          <xsd:enumeration value="Suomen Kuvapalvelu Oy"/>
          <xsd:enumeration value="Suomen Golfpiste Oy"/>
          <xsd:enumeration value="NettiX Oy"/>
          <xsd:enumeration value="Deco Media Oy"/>
          <xsd:enumeration value="Kustannusosakeyhtiö Moreeni"/>
        </xsd:restriction>
      </xsd:simpleType>
    </xsd:element>
    <xsd:element name="OkDocType" ma:index="9" ma:displayName="Tyyppi" ma:default="Agenda" ma:format="Dropdown" ma:internalName="OkDocType">
      <xsd:simpleType>
        <xsd:restriction base="dms:Choice">
          <xsd:enumeration value="Agenda"/>
          <xsd:enumeration value="Aikataulu"/>
          <xsd:enumeration value="Esitys"/>
          <xsd:enumeration value="Hinnasto"/>
          <xsd:enumeration value="Lomake"/>
          <xsd:enumeration value="Luettelo"/>
          <xsd:enumeration value="Muistio"/>
          <xsd:enumeration value="Ohje"/>
          <xsd:enumeration value="Pöytäkirja"/>
          <xsd:enumeration value="Raportti"/>
          <xsd:enumeration value="Suunnitelma"/>
          <xsd:enumeration value="Tiedote"/>
        </xsd:restriction>
      </xsd:simpleType>
    </xsd:element>
    <xsd:element name="OkValidityDate" ma:index="10" nillable="true" ma:displayName="Voimassaoloaika" ma:format="DateOnly" ma:internalName="OkValidityDate">
      <xsd:simpleType>
        <xsd:restriction base="dms:DateTime"/>
      </xsd:simpleType>
    </xsd:element>
    <xsd:element name="OkConfidentiality" ma:index="11" nillable="true" ma:displayName="Luottamuksellisuus" ma:format="Dropdown" ma:internalName="OkConfidentiality">
      <xsd:simpleType>
        <xsd:restriction base="dms:Choice">
          <xsd:enumeration value="Julkinen"/>
          <xsd:enumeration value="Sisäinen"/>
          <xsd:enumeration value="Luottamuksellinen"/>
          <xsd:enumeration value="Salainen"/>
        </xsd:restriction>
      </xsd:simpleType>
    </xsd:element>
    <xsd:element name="OkOwner" ma:index="12" nillable="true" ma:displayName="Omistaja" ma:list="UserInfo" ma:internalName="OkOwner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 ma:readOnly="true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C5499A15-F71D-4334-99D5-E0327F9A4F9A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0C69D417-8C22-437C-8803-F9A9448B1813}">
  <ds:schemaRefs>
    <ds:schemaRef ds:uri="http://purl.org/dc/terms/"/>
    <ds:schemaRef ds:uri="http://schemas.microsoft.com/office/2006/documentManagement/types"/>
    <ds:schemaRef ds:uri="http://schemas.microsoft.com/office/2006/metadata/properties"/>
    <ds:schemaRef ds:uri="http://purl.org/dc/elements/1.1/"/>
    <ds:schemaRef ds:uri="4FD2DD6E-41AC-4D3A-A8B5-1111DEEF208D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DFA3B0D6-F5B6-44C6-B76A-53597D10F97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219CAE25-59D9-4309-AAB3-DCD06BA0B5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FD2DD6E-41AC-4D3A-A8B5-1111DEEF208D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Macintosh HD:Applications:Microsoft Office 2004:Templates:Presentations:Designs:Blank Presentation</Template>
  <TotalTime>2682</TotalTime>
  <Words>108</Words>
  <Application>Microsoft Office PowerPoint</Application>
  <PresentationFormat>Näytössä katseltava diaesitys (4:3)</PresentationFormat>
  <Paragraphs>13</Paragraphs>
  <Slides>3</Slides>
  <Notes>3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9" baseType="lpstr">
      <vt:lpstr>MS PGothic</vt:lpstr>
      <vt:lpstr>MS PGothic</vt:lpstr>
      <vt:lpstr>Geneva</vt:lpstr>
      <vt:lpstr>Lucida Grande</vt:lpstr>
      <vt:lpstr>Verdana</vt:lpstr>
      <vt:lpstr>Blank Presentation</vt:lpstr>
      <vt:lpstr>PowerPoint-esitys</vt:lpstr>
      <vt:lpstr>Idea oppitunnille Taistele itsesi takaisin elämään! </vt:lpstr>
      <vt:lpstr> Taistele itsesi takaisin elämään! </vt:lpstr>
    </vt:vector>
  </TitlesOfParts>
  <Company>Venla Koski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Venla Koski</dc:creator>
  <cp:lastModifiedBy>opettajat</cp:lastModifiedBy>
  <cp:revision>68</cp:revision>
  <dcterms:created xsi:type="dcterms:W3CDTF">2010-04-19T08:09:13Z</dcterms:created>
  <dcterms:modified xsi:type="dcterms:W3CDTF">2020-09-02T11:14:02Z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OK Document</vt:lpwstr>
  </property>
</Properties>
</file>