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0"/>
  </p:notesMasterIdLst>
  <p:sldIdLst>
    <p:sldId id="256" r:id="rId6"/>
    <p:sldId id="266" r:id="rId7"/>
    <p:sldId id="268" r:id="rId8"/>
    <p:sldId id="267" r:id="rId9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94652" autoAdjust="0"/>
  </p:normalViewPr>
  <p:slideViewPr>
    <p:cSldViewPr>
      <p:cViewPr varScale="1">
        <p:scale>
          <a:sx n="78" d="100"/>
          <a:sy n="78" d="100"/>
        </p:scale>
        <p:origin x="1224" y="84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54038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accent1"/>
                </a:solidFill>
                <a:latin typeface="Verdana" pitchFamily="34" charset="0"/>
              </a:rPr>
              <a:t>Idea 02 – Etiikka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716016" y="2564904"/>
            <a:ext cx="283763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8 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Sopimusetiikka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Mitä sopimusetiikka on?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5800" y="764704"/>
            <a:ext cx="7772400" cy="5763344"/>
          </a:xfrm>
        </p:spPr>
        <p:txBody>
          <a:bodyPr/>
          <a:lstStyle/>
          <a:p>
            <a:r>
              <a:rPr lang="fi-FI" dirty="0"/>
              <a:t>Usein vähemmälle huomiolle jäävä etiikan suuntaus, jossa tekoja tarkastellaan ihmisten välisinä sopimuksina</a:t>
            </a:r>
            <a:r>
              <a:rPr lang="fi-FI" dirty="0" smtClean="0"/>
              <a:t>.</a:t>
            </a:r>
            <a:endParaRPr lang="fi-FI" dirty="0"/>
          </a:p>
          <a:p>
            <a:r>
              <a:rPr lang="fi-FI" dirty="0"/>
              <a:t>Sopimusetiikan kaksi haaraa:</a:t>
            </a:r>
          </a:p>
          <a:p>
            <a:pPr marL="857250" lvl="1" indent="-457200">
              <a:buAutoNum type="arabicParenR"/>
            </a:pPr>
            <a:r>
              <a:rPr lang="fi-FI" sz="2000" dirty="0" smtClean="0"/>
              <a:t>Yhteiskuntasopimusteoriat </a:t>
            </a:r>
            <a:r>
              <a:rPr lang="fi-FI" sz="2000" dirty="0"/>
              <a:t>(esim. Thomas Hobbes ja Jean-Jacques </a:t>
            </a:r>
            <a:r>
              <a:rPr lang="fi-FI" sz="2000" dirty="0" err="1"/>
              <a:t>Rousseau</a:t>
            </a:r>
            <a:r>
              <a:rPr lang="fi-FI" sz="2000" dirty="0" smtClean="0"/>
              <a:t>)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fi-FI" sz="2000" dirty="0" smtClean="0"/>
              <a:t>Lähtökohtana ns. luonnontila, jolla tarkoitetaan ihmiskunnan kuvitteellista alkutilaa ennen järjestäytyneen yhteiskunnan syntyä, jossa ihmiset joutuvat aloittamaan tyhjästä</a:t>
            </a:r>
            <a:endParaRPr lang="fi-FI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fi-FI" sz="2000" dirty="0" smtClean="0"/>
              <a:t>Luonnontilassa ihmisten on sovittava sellaisista moraalinormeista ja yhteiskunnan säännöistä, jotka ovat eduksi jokaiselle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fi-FI" sz="2000" dirty="0" smtClean="0"/>
              <a:t>Thomas </a:t>
            </a:r>
            <a:r>
              <a:rPr lang="fi-FI" sz="2000" dirty="0" err="1" smtClean="0"/>
              <a:t>Hobbesin</a:t>
            </a:r>
            <a:r>
              <a:rPr lang="fi-FI" sz="2000" dirty="0" smtClean="0"/>
              <a:t> mielestä luonnontila on sotatila, jossa vallitsee kaikkien sota kaikkia vastaan ja siitä on päästävä pois mahdollisimman nopeasti yhteiskuntasopimuksella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816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2656"/>
            <a:ext cx="7772400" cy="5763344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        * John </a:t>
            </a:r>
            <a:r>
              <a:rPr lang="fi-FI" dirty="0" err="1" smtClean="0"/>
              <a:t>Locken</a:t>
            </a:r>
            <a:r>
              <a:rPr lang="fi-FI" dirty="0" smtClean="0"/>
              <a:t> mielestä yhteiskuntasopimuksen tulee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   olla mahdollisimman väljä ja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   yhteiskuntasopimuksen tulisi turvata vain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   yksityisomistus ja kaikille mahdollisuus osallistua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   yhteisistä asioista päättämiseen</a:t>
            </a:r>
          </a:p>
          <a:p>
            <a:pPr marL="0" indent="0">
              <a:buNone/>
            </a:pPr>
            <a:r>
              <a:rPr lang="fi-FI" dirty="0" smtClean="0"/>
              <a:t>        * </a:t>
            </a:r>
            <a:r>
              <a:rPr lang="fi-FI" dirty="0" err="1" smtClean="0"/>
              <a:t>Hobbesin</a:t>
            </a:r>
            <a:r>
              <a:rPr lang="fi-FI" dirty="0" smtClean="0"/>
              <a:t> mielestä ihminen on pohjimmiltaan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   pahansuopa, jolloin yhteisistä säännöistä tulee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   sopia tarkkaan. </a:t>
            </a:r>
            <a:r>
              <a:rPr lang="fi-FI" dirty="0" err="1" smtClean="0"/>
              <a:t>Locke</a:t>
            </a:r>
            <a:r>
              <a:rPr lang="fi-FI" dirty="0" smtClean="0"/>
              <a:t> ajattelee, että ihminen on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   pohjimmiltaan hyvä, jolloin väljempi sopimus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   riittää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* Yhteiskuntasopimus edellyttää järjestäytyneen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   yhteiskunnan muodostumista. Vasta silloin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   oikeuksien toteutuminen voidaan turvata.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525241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5800" y="404664"/>
            <a:ext cx="7772400" cy="5691336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2) Yksilölähtöinen  sopimusetiikka (mm. Thomas </a:t>
            </a:r>
            <a:r>
              <a:rPr lang="fi-FI" dirty="0" err="1" smtClean="0"/>
              <a:t>Scanlon</a:t>
            </a:r>
            <a:r>
              <a:rPr lang="fi-FI" dirty="0" smtClean="0"/>
              <a:t>)</a:t>
            </a:r>
          </a:p>
          <a:p>
            <a:r>
              <a:rPr lang="fi-FI" dirty="0" smtClean="0"/>
              <a:t>Kaikki </a:t>
            </a:r>
            <a:r>
              <a:rPr lang="fi-FI" dirty="0"/>
              <a:t>ihmiset ovat keskenään tasavertaisia, ja siksi jokaisen ihmisen tarpeet on huomioitava yhtä lailla.</a:t>
            </a:r>
          </a:p>
          <a:p>
            <a:endParaRPr lang="fi-FI" dirty="0"/>
          </a:p>
          <a:p>
            <a:r>
              <a:rPr lang="fi-FI" dirty="0"/>
              <a:t>Vastuu ulottuu kaikkiin ihmisiin, jos yksikin protestoi vastaan hyvin perustein, tekoa ei voi hyväksyä.</a:t>
            </a:r>
          </a:p>
          <a:p>
            <a:endParaRPr lang="fi-FI" dirty="0"/>
          </a:p>
          <a:p>
            <a:r>
              <a:rPr lang="fi-FI" dirty="0"/>
              <a:t>Sopimusetiikalla yhteyksiä Kantin velvollisuusetiikkaan – mutta myös eroja.</a:t>
            </a:r>
          </a:p>
          <a:p>
            <a:endParaRPr lang="fi-FI" dirty="0"/>
          </a:p>
          <a:p>
            <a:r>
              <a:rPr lang="fi-FI" dirty="0"/>
              <a:t>Kantilla olennaista on periaatteiden noudattaminen, Scanlonilla tilanteita tarkastellaan tapauskohtaisesti.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6517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0C69D417-8C22-437C-8803-F9A9448B1813}">
  <ds:schemaRefs>
    <ds:schemaRef ds:uri="4FD2DD6E-41AC-4D3A-A8B5-1111DEEF208D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2361</TotalTime>
  <Words>231</Words>
  <Application>Microsoft Office PowerPoint</Application>
  <PresentationFormat>On-screen Show (4:3)</PresentationFormat>
  <Paragraphs>32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MS PGothic</vt:lpstr>
      <vt:lpstr>MS PGothic</vt:lpstr>
      <vt:lpstr>Arial</vt:lpstr>
      <vt:lpstr>Geneva</vt:lpstr>
      <vt:lpstr>Lucida Grande</vt:lpstr>
      <vt:lpstr>Verdana</vt:lpstr>
      <vt:lpstr>Blank Presentation</vt:lpstr>
      <vt:lpstr>PowerPoint Presentation</vt:lpstr>
      <vt:lpstr>Mitä sopimusetiikka on?</vt:lpstr>
      <vt:lpstr>PowerPoint Presentation</vt:lpstr>
      <vt:lpstr>PowerPoint Presentation</vt:lpstr>
    </vt:vector>
  </TitlesOfParts>
  <Company>Venla Koski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Minna</cp:lastModifiedBy>
  <cp:revision>71</cp:revision>
  <dcterms:created xsi:type="dcterms:W3CDTF">2010-04-19T08:09:13Z</dcterms:created>
  <dcterms:modified xsi:type="dcterms:W3CDTF">2020-08-30T08:09:53Z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