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0"/>
  </p:notesMasterIdLst>
  <p:sldIdLst>
    <p:sldId id="256" r:id="rId3"/>
    <p:sldId id="264" r:id="rId4"/>
    <p:sldId id="265" r:id="rId5"/>
    <p:sldId id="266" r:id="rId6"/>
    <p:sldId id="267" r:id="rId7"/>
    <p:sldId id="268" r:id="rId8"/>
    <p:sldId id="269" r:id="rId9"/>
  </p:sldIdLst>
  <p:sldSz cx="9144000" cy="6858000" type="screen4x3"/>
  <p:notesSz cx="6858000" cy="9144000"/>
  <p:embeddedFontLst>
    <p:embeddedFont>
      <p:font typeface="MS PGothic" panose="020B0600070205080204" pitchFamily="34" charset="-128"/>
      <p:regular r:id="rId11"/>
    </p:embeddedFont>
    <p:embeddedFont>
      <p:font typeface="MS PGothic" panose="020B0600070205080204" pitchFamily="34" charset="-128"/>
      <p:regular r:id="rId11"/>
    </p:embeddedFont>
    <p:embeddedFont>
      <p:font typeface="Merriweather Sans" panose="020B0604020202020204" charset="0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2"/>
  </p:normalViewPr>
  <p:slideViewPr>
    <p:cSldViewPr snapToGrid="0">
      <p:cViewPr varScale="1">
        <p:scale>
          <a:sx n="78" d="100"/>
          <a:sy n="78" d="100"/>
        </p:scale>
        <p:origin x="10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51560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44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832162E-5493-4DA9-AE69-36DE1DBA92BD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44347535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CC2E85E-8D78-4180-BE5D-4B50E3412FE8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60319725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AF4EC8C-7181-4B1B-B0DF-0DD1CDF00808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2579608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6B3A5EF-C1D2-4581-80D5-D358B7777B3A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1857087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CE5748C-DF45-44D1-921F-DFE524277A91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4235127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3BD5DAC-1AF5-485A-8659-EEF77A48D65A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31849573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6A77C59-236F-4C67-9EE4-D9447447FB92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69445577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C62EC50-C03C-4CD7-BD6B-1DE0608F5527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16692869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3B3B8AD-178B-4E3D-9095-3A6018803E0C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7080524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A58E91-C772-4ABC-8168-02FE4102D1F1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98142072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FE39B19-6D18-4829-8F60-375465AFE44A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1022215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-9000"/>
            <a:ext cx="9168000" cy="6876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text styles</a:t>
            </a:r>
          </a:p>
          <a:p>
            <a:pPr lvl="1"/>
            <a:r>
              <a:rPr lang="fi-FI" altLang="fi-FI"/>
              <a:t>Second level</a:t>
            </a:r>
          </a:p>
          <a:p>
            <a:pPr lvl="2"/>
            <a:r>
              <a:rPr lang="fi-FI" altLang="fi-FI"/>
              <a:t>Third level</a:t>
            </a:r>
          </a:p>
          <a:p>
            <a:pPr lvl="3"/>
            <a:r>
              <a:rPr lang="fi-FI" altLang="fi-FI"/>
              <a:t>Fourth level</a:t>
            </a:r>
          </a:p>
          <a:p>
            <a:pPr lvl="4"/>
            <a:r>
              <a:rPr lang="fi-FI" altLang="fi-FI"/>
              <a:t>Fifth level</a:t>
            </a:r>
          </a:p>
        </p:txBody>
      </p:sp>
      <p:sp>
        <p:nvSpPr>
          <p:cNvPr id="1029" name="Text Box 19"/>
          <p:cNvSpPr txBox="1">
            <a:spLocks noChangeArrowheads="1"/>
          </p:cNvSpPr>
          <p:nvPr userDrawn="1"/>
        </p:nvSpPr>
        <p:spPr bwMode="auto"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1200" i="0" kern="1200" dirty="0">
                <a:solidFill>
                  <a:srgbClr val="FFFFFF"/>
                </a:solidFill>
                <a:latin typeface="Verdana" pitchFamily="34" charset="0"/>
              </a:rPr>
              <a:t>Idea 02 – Etiikka</a:t>
            </a:r>
          </a:p>
        </p:txBody>
      </p:sp>
    </p:spTree>
    <p:extLst>
      <p:ext uri="{BB962C8B-B14F-4D97-AF65-F5344CB8AC3E}">
        <p14:creationId xmlns:p14="http://schemas.microsoft.com/office/powerpoint/2010/main" val="182912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FnpfwMaIJc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000" y="-9000"/>
            <a:ext cx="9167999" cy="68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4349087" y="2431576"/>
            <a:ext cx="4676731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0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Luku 1</a:t>
            </a:r>
            <a:r>
              <a:rPr lang="fi-FI" sz="24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endParaRPr lang="fi-FI" sz="2400" b="0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Seksi ja seksuaalisuus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Virittäytyminen aiheeseen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Tehdään digikirjan luvun 14 videotehtävä (tehtävä 7).</a:t>
            </a:r>
          </a:p>
        </p:txBody>
      </p:sp>
    </p:spTree>
    <p:extLst>
      <p:ext uri="{BB962C8B-B14F-4D97-AF65-F5344CB8AC3E}">
        <p14:creationId xmlns:p14="http://schemas.microsoft.com/office/powerpoint/2010/main" val="16111985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283191"/>
            <a:ext cx="7772400" cy="914400"/>
          </a:xfrm>
        </p:spPr>
        <p:txBody>
          <a:bodyPr/>
          <a:lstStyle/>
          <a:p>
            <a:r>
              <a:rPr lang="fi-FI" altLang="fi-FI" dirty="0"/>
              <a:t>Seksi ja seksuaalisuus etiikan näkökulmasta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0074"/>
            <a:ext cx="7772400" cy="4732362"/>
          </a:xfrm>
        </p:spPr>
        <p:txBody>
          <a:bodyPr/>
          <a:lstStyle/>
          <a:p>
            <a:pPr marL="457200" lvl="0" indent="-228600">
              <a:spcBef>
                <a:spcPts val="0"/>
              </a:spcBef>
              <a:spcAft>
                <a:spcPts val="0"/>
              </a:spcAft>
            </a:pPr>
            <a:r>
              <a:rPr lang="fi-FI" dirty="0"/>
              <a:t>Millaisia normeja seksiin liittyy?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</a:pPr>
            <a:endParaRPr lang="fi-FI" dirty="0"/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</a:pPr>
            <a:r>
              <a:rPr lang="fi-FI" dirty="0"/>
              <a:t>Millainen </a:t>
            </a:r>
            <a:r>
              <a:rPr lang="fi-FI"/>
              <a:t>seksi on sallittua </a:t>
            </a:r>
            <a:r>
              <a:rPr lang="fi-FI" dirty="0"/>
              <a:t>tai tuomittavaa?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</a:pPr>
            <a:endParaRPr lang="fi-FI" dirty="0"/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</a:pPr>
            <a:r>
              <a:rPr lang="fi-FI" dirty="0"/>
              <a:t>Mitä seksillä tavoitellaan tai tulisi tavoitella?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</a:pPr>
            <a:endParaRPr lang="fi-FI" dirty="0"/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</a:pPr>
            <a:r>
              <a:rPr lang="fi-FI" dirty="0"/>
              <a:t>Onko seksi vain yksityisasia?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</a:pPr>
            <a:endParaRPr lang="fi-FI" dirty="0"/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</a:pPr>
            <a:r>
              <a:rPr lang="fi-FI" dirty="0"/>
              <a:t>Seksikumppanien itsemääräämisoikeus?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</a:pPr>
            <a:endParaRPr lang="fi-FI" dirty="0"/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</a:pPr>
            <a:r>
              <a:rPr lang="fi-FI" dirty="0"/>
              <a:t>Seksikumppanien tasa-arvo?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</a:pPr>
            <a:endParaRPr lang="fi-FI" dirty="0"/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</a:pPr>
            <a:r>
              <a:rPr lang="fi-FI" dirty="0"/>
              <a:t>Miten seksuaalisuus liittyy identiteettiin?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</a:pPr>
            <a:endParaRPr lang="fi-FI" dirty="0"/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</a:pPr>
            <a:r>
              <a:rPr lang="fi-FI" dirty="0"/>
              <a:t>Entä hyvään elämään?</a:t>
            </a:r>
          </a:p>
        </p:txBody>
      </p:sp>
    </p:spTree>
    <p:extLst>
      <p:ext uri="{BB962C8B-B14F-4D97-AF65-F5344CB8AC3E}">
        <p14:creationId xmlns:p14="http://schemas.microsoft.com/office/powerpoint/2010/main" val="31641050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283191"/>
            <a:ext cx="7772400" cy="914400"/>
          </a:xfrm>
        </p:spPr>
        <p:txBody>
          <a:bodyPr/>
          <a:lstStyle/>
          <a:p>
            <a:r>
              <a:rPr lang="fi-FI" altLang="fi-FI" dirty="0"/>
              <a:t>Erilaisia näkökulmia prostituutioon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0074"/>
            <a:ext cx="7772400" cy="4732362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Puolesta: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4285"/>
            </a:pPr>
            <a:r>
              <a:rPr lang="fi-FI" dirty="0"/>
              <a:t>John Stuart </a:t>
            </a:r>
            <a:r>
              <a:rPr lang="fi-FI" dirty="0" err="1"/>
              <a:t>Mill</a:t>
            </a:r>
            <a:r>
              <a:rPr lang="fi-FI" dirty="0"/>
              <a:t>: </a:t>
            </a:r>
            <a:r>
              <a:rPr lang="fi-FI" b="1" dirty="0"/>
              <a:t>vahinkoperiaate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dirty="0"/>
              <a:t>Ihmisen pitää saada tehdä mitä haluaa, kunhan ei vahingoita muita.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dirty="0"/>
              <a:t>Yksilöllä on oikeus harjoittaa prostituutiota kunhan tekee sen vapaasta tahdosta.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i-FI" dirty="0"/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Vastaan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dirty="0"/>
              <a:t>Immanuel Kant: </a:t>
            </a:r>
            <a:r>
              <a:rPr lang="fi-FI" b="1" dirty="0"/>
              <a:t>Kategorinen imperatiivi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dirty="0"/>
              <a:t>Ihmisyyttä pitää kohdella päämääränä ei välineenä.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dirty="0"/>
              <a:t>Prostituutiossa ihminen on vain väline toisen nautinnon saavuttamiseksi.</a:t>
            </a:r>
          </a:p>
        </p:txBody>
      </p:sp>
    </p:spTree>
    <p:extLst>
      <p:ext uri="{BB962C8B-B14F-4D97-AF65-F5344CB8AC3E}">
        <p14:creationId xmlns:p14="http://schemas.microsoft.com/office/powerpoint/2010/main" val="12695751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283191"/>
            <a:ext cx="7772400" cy="914400"/>
          </a:xfrm>
        </p:spPr>
        <p:txBody>
          <a:bodyPr/>
          <a:lstStyle/>
          <a:p>
            <a:r>
              <a:rPr lang="fi-FI" altLang="fi-FI" dirty="0"/>
              <a:t>Homoseksuaalisuus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0074"/>
            <a:ext cx="7772400" cy="4732362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Suomessa homoseksuaalisuus oli rikos vuoteen 1971 asti.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fi-FI" dirty="0"/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Erilaista seksuaalista suuntautumista on pidetty moraalittomana seuraavista syistä: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fi-FI" dirty="0"/>
              <a:t>luonnottomuus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fi-FI" dirty="0"/>
              <a:t>poikkeuksellisuus.</a:t>
            </a:r>
          </a:p>
          <a:p>
            <a:pPr marL="457200" lvl="0" indent="0">
              <a:spcBef>
                <a:spcPts val="0"/>
              </a:spcBef>
              <a:spcAft>
                <a:spcPts val="0"/>
              </a:spcAft>
              <a:buNone/>
            </a:pPr>
            <a:endParaRPr lang="fi-FI" sz="3200" dirty="0"/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Tutustu ja ota kantaa oppikirjan luvussa 14 esitettyihin argumentteihin (s. 128).</a:t>
            </a:r>
          </a:p>
        </p:txBody>
      </p:sp>
    </p:spTree>
    <p:extLst>
      <p:ext uri="{BB962C8B-B14F-4D97-AF65-F5344CB8AC3E}">
        <p14:creationId xmlns:p14="http://schemas.microsoft.com/office/powerpoint/2010/main" val="3190433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283191"/>
            <a:ext cx="7772400" cy="914400"/>
          </a:xfrm>
        </p:spPr>
        <p:txBody>
          <a:bodyPr/>
          <a:lstStyle/>
          <a:p>
            <a:r>
              <a:rPr lang="fi-FI" altLang="fi-FI" dirty="0"/>
              <a:t>Homoseksuaalisuus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0074"/>
            <a:ext cx="7772400" cy="4732362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/>
              <a:t>Katsokaa </a:t>
            </a:r>
            <a:r>
              <a:rPr lang="fi-FI" dirty="0" err="1"/>
              <a:t>youtube</a:t>
            </a:r>
            <a:r>
              <a:rPr lang="fi-FI" dirty="0"/>
              <a:t>-kanava </a:t>
            </a:r>
            <a:r>
              <a:rPr lang="fi-FI" dirty="0" err="1"/>
              <a:t>Philosophy</a:t>
            </a:r>
            <a:r>
              <a:rPr lang="fi-FI" dirty="0"/>
              <a:t> </a:t>
            </a:r>
            <a:r>
              <a:rPr lang="fi-FI" dirty="0" err="1"/>
              <a:t>Tuben</a:t>
            </a:r>
            <a:r>
              <a:rPr lang="fi-FI" dirty="0"/>
              <a:t> video </a:t>
            </a:r>
            <a:r>
              <a:rPr lang="fi-FI" i="1" dirty="0"/>
              <a:t>Miksi homofobia on irrationaalista?</a:t>
            </a:r>
            <a:endParaRPr lang="fi-FI" u="sng" dirty="0">
              <a:solidFill>
                <a:schemeClr val="hlink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>
                <a:hlinkClick r:id="rId2"/>
              </a:rPr>
              <a:t>https://www.youtube.com/watch?v=SFnpfwMaIJc</a:t>
            </a:r>
            <a:endParaRPr lang="fi-FI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fi-FI" u="sng" dirty="0">
              <a:solidFill>
                <a:schemeClr val="hlink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fi-FI" u="sng" dirty="0">
              <a:solidFill>
                <a:schemeClr val="hlink"/>
              </a:solidFill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 dirty="0"/>
              <a:t>Tehtävät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fi-FI" sz="2000" b="1" dirty="0"/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fi-FI" sz="2000" dirty="0"/>
              <a:t>Mitä argumentteja homovastaisuutta vastaan video esittää?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fi-FI" sz="200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/>
              <a:t>2. Ota kantaa videon argumentointiin.</a:t>
            </a:r>
          </a:p>
        </p:txBody>
      </p:sp>
    </p:spTree>
    <p:extLst>
      <p:ext uri="{BB962C8B-B14F-4D97-AF65-F5344CB8AC3E}">
        <p14:creationId xmlns:p14="http://schemas.microsoft.com/office/powerpoint/2010/main" val="182407181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283191"/>
            <a:ext cx="7772400" cy="914400"/>
          </a:xfrm>
        </p:spPr>
        <p:txBody>
          <a:bodyPr/>
          <a:lstStyle/>
          <a:p>
            <a:r>
              <a:rPr lang="fi-FI" altLang="fi-FI" dirty="0"/>
              <a:t>Kenen avioliitto?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0074"/>
            <a:ext cx="7772400" cy="4732362"/>
          </a:xfrm>
        </p:spPr>
        <p:txBody>
          <a:bodyPr/>
          <a:lstStyle/>
          <a:p>
            <a:pPr marL="457200" lvl="0" indent="-228600">
              <a:spcBef>
                <a:spcPts val="0"/>
              </a:spcBef>
            </a:pPr>
            <a:r>
              <a:rPr lang="fi-FI" dirty="0"/>
              <a:t>Millä perusteilla samaa sukupuolta olevien oikeutta avioliittoon on rajattu? (oppikirja s. 130-132)</a:t>
            </a:r>
          </a:p>
          <a:p>
            <a:pPr marL="457200" lvl="0" indent="0">
              <a:spcBef>
                <a:spcPts val="0"/>
              </a:spcBef>
              <a:buNone/>
            </a:pPr>
            <a:endParaRPr lang="fi-FI" dirty="0"/>
          </a:p>
          <a:p>
            <a:pPr marL="914400" lvl="0" indent="-393700">
              <a:spcBef>
                <a:spcPts val="0"/>
              </a:spcBef>
              <a:buSzPct val="100000"/>
              <a:buAutoNum type="arabicPeriod"/>
            </a:pPr>
            <a:r>
              <a:rPr lang="fi-FI" dirty="0"/>
              <a:t>Avioliiton tarkoitus on perheen perustaminen.</a:t>
            </a:r>
          </a:p>
          <a:p>
            <a:pPr marL="914400" lvl="0" indent="-393700">
              <a:spcBef>
                <a:spcPts val="0"/>
              </a:spcBef>
              <a:buSzPct val="100000"/>
              <a:buAutoNum type="arabicPeriod"/>
            </a:pPr>
            <a:endParaRPr lang="fi-FI" dirty="0"/>
          </a:p>
          <a:p>
            <a:pPr marL="914400" lvl="0" indent="-393700">
              <a:spcBef>
                <a:spcPts val="0"/>
              </a:spcBef>
              <a:buSzPct val="100000"/>
              <a:buAutoNum type="arabicPeriod"/>
            </a:pPr>
            <a:r>
              <a:rPr lang="fi-FI" dirty="0"/>
              <a:t>Uskonnot kieltävät samaa sukupuolta olevien avioliiton.</a:t>
            </a:r>
          </a:p>
          <a:p>
            <a:pPr marL="914400" lvl="0" indent="-393700">
              <a:spcBef>
                <a:spcPts val="0"/>
              </a:spcBef>
              <a:buSzPct val="100000"/>
              <a:buAutoNum type="arabicPeriod"/>
            </a:pPr>
            <a:endParaRPr lang="fi-FI" dirty="0"/>
          </a:p>
          <a:p>
            <a:pPr marL="914400" lvl="0" indent="-393700">
              <a:spcBef>
                <a:spcPts val="0"/>
              </a:spcBef>
              <a:buSzPct val="100000"/>
              <a:buAutoNum type="arabicPeriod"/>
            </a:pPr>
            <a:r>
              <a:rPr lang="fi-FI" dirty="0"/>
              <a:t>Samaa sukupuolta olevien avioliiton laillistaminen johtaa myös moniavioisuuden ja vääristyneen seksuaalisuuden hyväksymiseen</a:t>
            </a:r>
            <a:r>
              <a:rPr lang="fi-FI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948247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Verdana"/>
        <a:ea typeface="ＭＳ Ｐゴシック"/>
        <a:cs typeface="Geneva"/>
      </a:majorFont>
      <a:minorFont>
        <a:latin typeface="Verdana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225</Words>
  <Application>Microsoft Office PowerPoint</Application>
  <PresentationFormat>On-screen Show (4:3)</PresentationFormat>
  <Paragraphs>58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MS PGothic</vt:lpstr>
      <vt:lpstr>Geneva</vt:lpstr>
      <vt:lpstr>Arial</vt:lpstr>
      <vt:lpstr>Lucida Grande</vt:lpstr>
      <vt:lpstr>MS PGothic</vt:lpstr>
      <vt:lpstr>Merriweather Sans</vt:lpstr>
      <vt:lpstr>Verdana</vt:lpstr>
      <vt:lpstr>Calibri</vt:lpstr>
      <vt:lpstr>Office-teema</vt:lpstr>
      <vt:lpstr>Blank Presentation</vt:lpstr>
      <vt:lpstr>PowerPoint Presentation</vt:lpstr>
      <vt:lpstr>Virittäytyminen aiheeseen</vt:lpstr>
      <vt:lpstr>Seksi ja seksuaalisuus etiikan näkökulmasta</vt:lpstr>
      <vt:lpstr>Erilaisia näkökulmia prostituutioon</vt:lpstr>
      <vt:lpstr>Homoseksuaalisuus</vt:lpstr>
      <vt:lpstr>Homoseksuaalisuus</vt:lpstr>
      <vt:lpstr>Kenen avioliitto?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Rakkolainen Mari</dc:creator>
  <cp:lastModifiedBy>Minna</cp:lastModifiedBy>
  <cp:revision>9</cp:revision>
  <dcterms:modified xsi:type="dcterms:W3CDTF">2020-09-07T17:13:59Z</dcterms:modified>
</cp:coreProperties>
</file>