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9"/>
  </p:notes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52" autoAdjust="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le.fi/uutiset/yhdyskuntapalvelu_kiskoi_mikon_kaidalle_tielle__vankila_vaihtui_vanhainkotiin/77802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le.fi/uutiset/yhdyskuntapalvelu_kiskoi_mikon_kaidalle_tielle__vankila_vaihtui_vanhainkotiin/778021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965416" y="1952998"/>
            <a:ext cx="46778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12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Yksilö, vapaus ja ahdistus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914400"/>
          </a:xfrm>
        </p:spPr>
        <p:txBody>
          <a:bodyPr/>
          <a:lstStyle/>
          <a:p>
            <a:r>
              <a:rPr lang="fi-FI" altLang="fi-FI" dirty="0"/>
              <a:t>Idea oppitunnille</a:t>
            </a:r>
            <a:br>
              <a:rPr lang="fi-FI" altLang="fi-FI" dirty="0"/>
            </a:br>
            <a:r>
              <a:rPr lang="fi-FI" dirty="0"/>
              <a:t>Luetaan artikkeli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fi-FI" dirty="0"/>
              <a:t>Oppilaat lukevat Ylen artikkelin “Mikosta” ja vastaavat kysymyksiin.</a:t>
            </a:r>
          </a:p>
          <a:p>
            <a:r>
              <a:rPr lang="fi-FI" dirty="0">
                <a:hlinkClick r:id="rId3"/>
              </a:rPr>
              <a:t>http://yle.fi/uutiset/yhdyskuntapalvelu_kiskoi_mikon_kaidalle_tielle__vankila_vaihtui_vanhainkotiin/7780212</a:t>
            </a:r>
            <a:endParaRPr lang="fi-FI" dirty="0"/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914400"/>
          </a:xfrm>
        </p:spPr>
        <p:txBody>
          <a:bodyPr/>
          <a:lstStyle/>
          <a:p>
            <a:r>
              <a:rPr lang="fi-FI" dirty="0"/>
              <a:t>Luetaan artikkeli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fi-FI" dirty="0"/>
              <a:t>Lukekaa Ylen artikkeli “Mikosta” (linkki alla) ja vastatkaa seuraaviin kysymyksiin:</a:t>
            </a:r>
          </a:p>
          <a:p>
            <a:pPr lvl="1">
              <a:buFont typeface="Courier New" pitchFamily="49" charset="0"/>
              <a:buChar char="o"/>
            </a:pPr>
            <a:r>
              <a:rPr lang="fi-FI" dirty="0"/>
              <a:t>a) Mikko kertoo kiinnityneensä yhteiskuntaan yhdyskuntapalvelun kautta. Kuinka on mahdollista, että vuosia kestänyt huumeiden käyttö vaihtuu työhön vanhainkodissa ja sen jälkeen lähihoitajaopintoihin?</a:t>
            </a:r>
          </a:p>
          <a:p>
            <a:pPr lvl="1">
              <a:buFont typeface="Courier New" pitchFamily="49" charset="0"/>
              <a:buChar char="o"/>
            </a:pPr>
            <a:r>
              <a:rPr lang="fi-FI" dirty="0"/>
              <a:t>b) Miten voisi selittää jutun lopun tietoa, että vankeustuomion kärsineistä monet päätyvät takaisin kiven sisään?</a:t>
            </a:r>
          </a:p>
          <a:p>
            <a:pPr lvl="1">
              <a:buFont typeface="Courier New" pitchFamily="49" charset="0"/>
              <a:buChar char="o"/>
            </a:pPr>
            <a:r>
              <a:rPr lang="fi-FI" dirty="0"/>
              <a:t>c) Onko Mikolla vapaus valita kohtalonsa?</a:t>
            </a:r>
          </a:p>
          <a:p>
            <a:endParaRPr lang="fi-FI" dirty="0"/>
          </a:p>
          <a:p>
            <a:r>
              <a:rPr lang="fi-FI" dirty="0">
                <a:hlinkClick r:id="rId3"/>
              </a:rPr>
              <a:t>http://yle.fi/uutiset/yhdyskuntapalvelu_kiskoi_mikon_kaidalle_tielle__vankila_vaihtui_vanhainkotiin/7780212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7949778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http://www.w3.org/XML/1998/namespace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2730</TotalTime>
  <Words>102</Words>
  <Application>Microsoft Office PowerPoint</Application>
  <PresentationFormat>On-screen Show (4:3)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MS PGothic</vt:lpstr>
      <vt:lpstr>Courier New</vt:lpstr>
      <vt:lpstr>Geneva</vt:lpstr>
      <vt:lpstr>Lucida Grande</vt:lpstr>
      <vt:lpstr>Verdana</vt:lpstr>
      <vt:lpstr>Blank Presentation</vt:lpstr>
      <vt:lpstr>PowerPoint Presentation</vt:lpstr>
      <vt:lpstr>Idea oppitunnille Luetaan artikkeli</vt:lpstr>
      <vt:lpstr>Luetaan artikkeli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70</cp:revision>
  <dcterms:created xsi:type="dcterms:W3CDTF">2010-04-19T08:09:13Z</dcterms:created>
  <dcterms:modified xsi:type="dcterms:W3CDTF">2020-09-06T08:34:42Z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