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3" r:id="rId5"/>
    <p:sldId id="260" r:id="rId6"/>
    <p:sldId id="261" r:id="rId7"/>
    <p:sldId id="262" r:id="rId8"/>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9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bg>
      <p:bgRef idx="1001">
        <a:schemeClr val="bg2"/>
      </p:bgRef>
    </p:bg>
    <p:spTree>
      <p:nvGrpSpPr>
        <p:cNvPr id="1" name=""/>
        <p:cNvGrpSpPr/>
        <p:nvPr/>
      </p:nvGrpSpPr>
      <p:grpSpPr>
        <a:xfrm>
          <a:off x="0" y="0"/>
          <a:ext cx="0" cy="0"/>
          <a:chOff x="0" y="0"/>
          <a:chExt cx="0" cy="0"/>
        </a:xfrm>
      </p:grpSpPr>
      <p:sp>
        <p:nvSpPr>
          <p:cNvPr id="7" name="Suorakulmio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uorakulmio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uorakulmio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tsikko 7"/>
          <p:cNvSpPr>
            <a:spLocks noGrp="1"/>
          </p:cNvSpPr>
          <p:nvPr>
            <p:ph type="ctrTitle"/>
          </p:nvPr>
        </p:nvSpPr>
        <p:spPr>
          <a:xfrm>
            <a:off x="2362200" y="4038600"/>
            <a:ext cx="6477000" cy="1828800"/>
          </a:xfrm>
        </p:spPr>
        <p:txBody>
          <a:bodyPr anchor="b"/>
          <a:lstStyle>
            <a:lvl1pPr>
              <a:defRPr cap="all" baseline="0"/>
            </a:lvl1pPr>
          </a:lstStyle>
          <a:p>
            <a:r>
              <a:rPr kumimoji="0" lang="fi-FI" smtClean="0"/>
              <a:t>Muokkaa perustyyl. napsautt.</a:t>
            </a:r>
            <a:endParaRPr kumimoji="0" lang="en-US"/>
          </a:p>
        </p:txBody>
      </p:sp>
      <p:sp>
        <p:nvSpPr>
          <p:cNvPr id="9" name="Alaotsikko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i-FI" smtClean="0"/>
              <a:t>Muokkaa alaotsikon perustyyliä napsautt.</a:t>
            </a:r>
            <a:endParaRPr kumimoji="0" lang="en-US"/>
          </a:p>
        </p:txBody>
      </p:sp>
      <p:sp>
        <p:nvSpPr>
          <p:cNvPr id="28" name="Päivämäärän paikkamerkki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E9E68E4-25E7-451F-A4A3-84910B6C65FD}" type="datetimeFigureOut">
              <a:rPr lang="fi-FI" smtClean="0"/>
              <a:t>13.4.2020</a:t>
            </a:fld>
            <a:endParaRPr lang="fi-FI"/>
          </a:p>
        </p:txBody>
      </p:sp>
      <p:sp>
        <p:nvSpPr>
          <p:cNvPr id="17" name="Alatunnisteen paikkamerkki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i-FI"/>
          </a:p>
        </p:txBody>
      </p:sp>
      <p:sp>
        <p:nvSpPr>
          <p:cNvPr id="29" name="Dian numeron paikkamerkki 28"/>
          <p:cNvSpPr>
            <a:spLocks noGrp="1"/>
          </p:cNvSpPr>
          <p:nvPr>
            <p:ph type="sldNum" sz="quarter" idx="12"/>
          </p:nvPr>
        </p:nvSpPr>
        <p:spPr>
          <a:xfrm>
            <a:off x="8001000" y="228600"/>
            <a:ext cx="838200" cy="381000"/>
          </a:xfrm>
        </p:spPr>
        <p:txBody>
          <a:bodyPr/>
          <a:lstStyle>
            <a:lvl1pPr>
              <a:defRPr>
                <a:solidFill>
                  <a:schemeClr val="tx2"/>
                </a:solidFill>
              </a:defRPr>
            </a:lvl1pPr>
          </a:lstStyle>
          <a:p>
            <a:fld id="{28ACE5C8-E973-40D4-A76C-6B8CEBA6842F}" type="slidenum">
              <a:rPr lang="fi-FI" smtClean="0"/>
              <a:t>‹#›</a:t>
            </a:fld>
            <a:endParaRPr lang="fi-FI"/>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5E9E68E4-25E7-451F-A4A3-84910B6C65FD}" type="datetimeFigureOut">
              <a:rPr lang="fi-FI" smtClean="0"/>
              <a:t>13.4.2020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8ACE5C8-E973-40D4-A76C-6B8CEBA6842F}"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bg>
      <p:bgRef idx="1001">
        <a:schemeClr val="bg1"/>
      </p:bgRef>
    </p:bg>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53200" y="609600"/>
            <a:ext cx="2057400" cy="5516563"/>
          </a:xfrm>
        </p:spPr>
        <p:txBody>
          <a:bodyPr vert="eaVert"/>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a:xfrm>
            <a:off x="457200" y="609600"/>
            <a:ext cx="5562600" cy="5516564"/>
          </a:xfrm>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a:xfrm>
            <a:off x="6553200" y="6248402"/>
            <a:ext cx="2209800" cy="365125"/>
          </a:xfrm>
        </p:spPr>
        <p:txBody>
          <a:bodyPr/>
          <a:lstStyle/>
          <a:p>
            <a:fld id="{5E9E68E4-25E7-451F-A4A3-84910B6C65FD}" type="datetimeFigureOut">
              <a:rPr lang="fi-FI" smtClean="0"/>
              <a:t>13.4.2020</a:t>
            </a:fld>
            <a:endParaRPr lang="fi-FI"/>
          </a:p>
        </p:txBody>
      </p:sp>
      <p:sp>
        <p:nvSpPr>
          <p:cNvPr id="5" name="Alatunnisteen paikkamerkki 4"/>
          <p:cNvSpPr>
            <a:spLocks noGrp="1"/>
          </p:cNvSpPr>
          <p:nvPr>
            <p:ph type="ftr" sz="quarter" idx="11"/>
          </p:nvPr>
        </p:nvSpPr>
        <p:spPr>
          <a:xfrm>
            <a:off x="457201" y="6248207"/>
            <a:ext cx="5573483" cy="365125"/>
          </a:xfrm>
        </p:spPr>
        <p:txBody>
          <a:bodyPr/>
          <a:lstStyle/>
          <a:p>
            <a:endParaRPr lang="fi-FI"/>
          </a:p>
        </p:txBody>
      </p:sp>
      <p:sp>
        <p:nvSpPr>
          <p:cNvPr id="7" name="Suorakulmio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Suorakulmio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Suorakulmio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Dian numeron paikkamerkki 5"/>
          <p:cNvSpPr>
            <a:spLocks noGrp="1"/>
          </p:cNvSpPr>
          <p:nvPr>
            <p:ph type="sldNum" sz="quarter" idx="12"/>
          </p:nvPr>
        </p:nvSpPr>
        <p:spPr>
          <a:xfrm rot="5400000">
            <a:off x="5989638" y="144462"/>
            <a:ext cx="533400" cy="244476"/>
          </a:xfrm>
        </p:spPr>
        <p:txBody>
          <a:bodyPr/>
          <a:lstStyle/>
          <a:p>
            <a:fld id="{28ACE5C8-E973-40D4-A76C-6B8CEBA6842F}" type="slidenum">
              <a:rPr lang="fi-FI" smtClean="0"/>
              <a:t>‹#›</a:t>
            </a:fld>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12648" y="228600"/>
            <a:ext cx="8153400" cy="990600"/>
          </a:xfrm>
        </p:spPr>
        <p:txBody>
          <a:bodyPr/>
          <a:lstStyle/>
          <a:p>
            <a:r>
              <a:rPr kumimoji="0" lang="fi-FI" smtClean="0"/>
              <a:t>Muokkaa perustyyl. napsautt.</a:t>
            </a:r>
            <a:endParaRPr kumimoji="0" lang="en-US"/>
          </a:p>
        </p:txBody>
      </p:sp>
      <p:sp>
        <p:nvSpPr>
          <p:cNvPr id="4" name="Päivämäärän paikkamerkki 3"/>
          <p:cNvSpPr>
            <a:spLocks noGrp="1"/>
          </p:cNvSpPr>
          <p:nvPr>
            <p:ph type="dt" sz="half" idx="10"/>
          </p:nvPr>
        </p:nvSpPr>
        <p:spPr/>
        <p:txBody>
          <a:bodyPr/>
          <a:lstStyle/>
          <a:p>
            <a:fld id="{5E9E68E4-25E7-451F-A4A3-84910B6C65FD}" type="datetimeFigureOut">
              <a:rPr lang="fi-FI" smtClean="0"/>
              <a:t>13.4.2020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lvl1pPr>
              <a:defRPr>
                <a:solidFill>
                  <a:srgbClr val="FFFFFF"/>
                </a:solidFill>
              </a:defRPr>
            </a:lvl1pPr>
          </a:lstStyle>
          <a:p>
            <a:fld id="{28ACE5C8-E973-40D4-A76C-6B8CEBA6842F}" type="slidenum">
              <a:rPr lang="fi-FI" smtClean="0"/>
              <a:t>‹#›</a:t>
            </a:fld>
            <a:endParaRPr lang="fi-FI"/>
          </a:p>
        </p:txBody>
      </p:sp>
      <p:sp>
        <p:nvSpPr>
          <p:cNvPr id="8" name="Sisällön paikkamerkki 7"/>
          <p:cNvSpPr>
            <a:spLocks noGrp="1"/>
          </p:cNvSpPr>
          <p:nvPr>
            <p:ph sz="quarter" idx="1"/>
          </p:nvPr>
        </p:nvSpPr>
        <p:spPr>
          <a:xfrm>
            <a:off x="612648" y="1600200"/>
            <a:ext cx="8153400" cy="4495800"/>
          </a:xfrm>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bg>
      <p:bgRef idx="1003">
        <a:schemeClr val="bg1"/>
      </p:bgRef>
    </p:bg>
    <p:spTree>
      <p:nvGrpSpPr>
        <p:cNvPr id="1" name=""/>
        <p:cNvGrpSpPr/>
        <p:nvPr/>
      </p:nvGrpSpPr>
      <p:grpSpPr>
        <a:xfrm>
          <a:off x="0" y="0"/>
          <a:ext cx="0" cy="0"/>
          <a:chOff x="0" y="0"/>
          <a:chExt cx="0" cy="0"/>
        </a:xfrm>
      </p:grpSpPr>
      <p:sp>
        <p:nvSpPr>
          <p:cNvPr id="3" name="Tekstin paikkamerkki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i-FI" smtClean="0"/>
              <a:t>Muokkaa tekstin perustyylejä napsauttamalla</a:t>
            </a:r>
          </a:p>
        </p:txBody>
      </p:sp>
      <p:sp>
        <p:nvSpPr>
          <p:cNvPr id="7" name="Suorakulmio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Suorakulmio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uorakulmio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Otsikko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i-FI" smtClean="0"/>
              <a:t>Muokkaa perustyyl. napsautt.</a:t>
            </a:r>
            <a:endParaRPr kumimoji="0" lang="en-US"/>
          </a:p>
        </p:txBody>
      </p:sp>
      <p:sp>
        <p:nvSpPr>
          <p:cNvPr id="12" name="Päivämäärän paikkamerkki 11"/>
          <p:cNvSpPr>
            <a:spLocks noGrp="1"/>
          </p:cNvSpPr>
          <p:nvPr>
            <p:ph type="dt" sz="half" idx="10"/>
          </p:nvPr>
        </p:nvSpPr>
        <p:spPr/>
        <p:txBody>
          <a:bodyPr/>
          <a:lstStyle/>
          <a:p>
            <a:fld id="{5E9E68E4-25E7-451F-A4A3-84910B6C65FD}" type="datetimeFigureOut">
              <a:rPr lang="fi-FI" smtClean="0"/>
              <a:t>13.4.2020</a:t>
            </a:fld>
            <a:endParaRPr lang="fi-FI"/>
          </a:p>
        </p:txBody>
      </p:sp>
      <p:sp>
        <p:nvSpPr>
          <p:cNvPr id="13" name="Dian numeron paikkamerkki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8ACE5C8-E973-40D4-A76C-6B8CEBA6842F}" type="slidenum">
              <a:rPr lang="fi-FI" smtClean="0"/>
              <a:t>‹#›</a:t>
            </a:fld>
            <a:endParaRPr lang="fi-FI"/>
          </a:p>
        </p:txBody>
      </p:sp>
      <p:sp>
        <p:nvSpPr>
          <p:cNvPr id="14" name="Alatunnisteen paikkamerkki 13"/>
          <p:cNvSpPr>
            <a:spLocks noGrp="1"/>
          </p:cNvSpPr>
          <p:nvPr>
            <p:ph type="ftr" sz="quarter" idx="12"/>
          </p:nvPr>
        </p:nvSpPr>
        <p:spPr/>
        <p:txBody>
          <a:bodyPr/>
          <a:lstStyle/>
          <a:p>
            <a:endParaRPr lang="fi-FI"/>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9" name="Sisällön paikkamerkki 8"/>
          <p:cNvSpPr>
            <a:spLocks noGrp="1"/>
          </p:cNvSpPr>
          <p:nvPr>
            <p:ph sz="quarter" idx="1"/>
          </p:nvPr>
        </p:nvSpPr>
        <p:spPr>
          <a:xfrm>
            <a:off x="609600" y="1589567"/>
            <a:ext cx="3886200" cy="4572000"/>
          </a:xfrm>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11" name="Sisällön paikkamerkki 10"/>
          <p:cNvSpPr>
            <a:spLocks noGrp="1"/>
          </p:cNvSpPr>
          <p:nvPr>
            <p:ph sz="quarter" idx="2"/>
          </p:nvPr>
        </p:nvSpPr>
        <p:spPr>
          <a:xfrm>
            <a:off x="4844901" y="1589567"/>
            <a:ext cx="3886200" cy="4572000"/>
          </a:xfrm>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8" name="Päivämäärän paikkamerkki 7"/>
          <p:cNvSpPr>
            <a:spLocks noGrp="1"/>
          </p:cNvSpPr>
          <p:nvPr>
            <p:ph type="dt" sz="half" idx="15"/>
          </p:nvPr>
        </p:nvSpPr>
        <p:spPr/>
        <p:txBody>
          <a:bodyPr rtlCol="0"/>
          <a:lstStyle/>
          <a:p>
            <a:fld id="{5E9E68E4-25E7-451F-A4A3-84910B6C65FD}" type="datetimeFigureOut">
              <a:rPr lang="fi-FI" smtClean="0"/>
              <a:t>13.4.2020</a:t>
            </a:fld>
            <a:endParaRPr lang="fi-FI"/>
          </a:p>
        </p:txBody>
      </p:sp>
      <p:sp>
        <p:nvSpPr>
          <p:cNvPr id="10" name="Dian numeron paikkamerkki 9"/>
          <p:cNvSpPr>
            <a:spLocks noGrp="1"/>
          </p:cNvSpPr>
          <p:nvPr>
            <p:ph type="sldNum" sz="quarter" idx="16"/>
          </p:nvPr>
        </p:nvSpPr>
        <p:spPr/>
        <p:txBody>
          <a:bodyPr rtlCol="0"/>
          <a:lstStyle/>
          <a:p>
            <a:fld id="{28ACE5C8-E973-40D4-A76C-6B8CEBA6842F}" type="slidenum">
              <a:rPr lang="fi-FI" smtClean="0"/>
              <a:t>‹#›</a:t>
            </a:fld>
            <a:endParaRPr lang="fi-FI"/>
          </a:p>
        </p:txBody>
      </p:sp>
      <p:sp>
        <p:nvSpPr>
          <p:cNvPr id="12" name="Alatunnisteen paikkamerkki 11"/>
          <p:cNvSpPr>
            <a:spLocks noGrp="1"/>
          </p:cNvSpPr>
          <p:nvPr>
            <p:ph type="ftr" sz="quarter" idx="17"/>
          </p:nvPr>
        </p:nvSpPr>
        <p:spPr/>
        <p:txBody>
          <a:bodyPr rtlCol="0"/>
          <a:lstStyle/>
          <a:p>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533400" y="273050"/>
            <a:ext cx="8153400" cy="869950"/>
          </a:xfrm>
        </p:spPr>
        <p:txBody>
          <a:bodyPr anchor="ctr"/>
          <a:lstStyle>
            <a:lvl1pPr>
              <a:defRPr/>
            </a:lvl1pPr>
          </a:lstStyle>
          <a:p>
            <a:r>
              <a:rPr kumimoji="0" lang="fi-FI" smtClean="0"/>
              <a:t>Muokkaa perustyyl. napsautt.</a:t>
            </a:r>
            <a:endParaRPr kumimoji="0" lang="en-US"/>
          </a:p>
        </p:txBody>
      </p:sp>
      <p:sp>
        <p:nvSpPr>
          <p:cNvPr id="11" name="Sisällön paikkamerkki 10"/>
          <p:cNvSpPr>
            <a:spLocks noGrp="1"/>
          </p:cNvSpPr>
          <p:nvPr>
            <p:ph sz="quarter" idx="2"/>
          </p:nvPr>
        </p:nvSpPr>
        <p:spPr>
          <a:xfrm>
            <a:off x="609600" y="2438400"/>
            <a:ext cx="3886200" cy="3581400"/>
          </a:xfrm>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13" name="Sisällön paikkamerkki 12"/>
          <p:cNvSpPr>
            <a:spLocks noGrp="1"/>
          </p:cNvSpPr>
          <p:nvPr>
            <p:ph sz="quarter" idx="4"/>
          </p:nvPr>
        </p:nvSpPr>
        <p:spPr>
          <a:xfrm>
            <a:off x="4800600" y="2438400"/>
            <a:ext cx="3886200" cy="3581400"/>
          </a:xfrm>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10" name="Päivämäärän paikkamerkki 9"/>
          <p:cNvSpPr>
            <a:spLocks noGrp="1"/>
          </p:cNvSpPr>
          <p:nvPr>
            <p:ph type="dt" sz="half" idx="15"/>
          </p:nvPr>
        </p:nvSpPr>
        <p:spPr/>
        <p:txBody>
          <a:bodyPr rtlCol="0"/>
          <a:lstStyle/>
          <a:p>
            <a:fld id="{5E9E68E4-25E7-451F-A4A3-84910B6C65FD}" type="datetimeFigureOut">
              <a:rPr lang="fi-FI" smtClean="0"/>
              <a:t>13.4.2020</a:t>
            </a:fld>
            <a:endParaRPr lang="fi-FI"/>
          </a:p>
        </p:txBody>
      </p:sp>
      <p:sp>
        <p:nvSpPr>
          <p:cNvPr id="12" name="Dian numeron paikkamerkki 11"/>
          <p:cNvSpPr>
            <a:spLocks noGrp="1"/>
          </p:cNvSpPr>
          <p:nvPr>
            <p:ph type="sldNum" sz="quarter" idx="16"/>
          </p:nvPr>
        </p:nvSpPr>
        <p:spPr/>
        <p:txBody>
          <a:bodyPr rtlCol="0"/>
          <a:lstStyle/>
          <a:p>
            <a:fld id="{28ACE5C8-E973-40D4-A76C-6B8CEBA6842F}" type="slidenum">
              <a:rPr lang="fi-FI" smtClean="0"/>
              <a:t>‹#›</a:t>
            </a:fld>
            <a:endParaRPr lang="fi-FI"/>
          </a:p>
        </p:txBody>
      </p:sp>
      <p:sp>
        <p:nvSpPr>
          <p:cNvPr id="14" name="Alatunnisteen paikkamerkki 13"/>
          <p:cNvSpPr>
            <a:spLocks noGrp="1"/>
          </p:cNvSpPr>
          <p:nvPr>
            <p:ph type="ftr" sz="quarter" idx="17"/>
          </p:nvPr>
        </p:nvSpPr>
        <p:spPr/>
        <p:txBody>
          <a:bodyPr rtlCol="0"/>
          <a:lstStyle/>
          <a:p>
            <a:endParaRPr lang="fi-FI"/>
          </a:p>
        </p:txBody>
      </p:sp>
      <p:sp>
        <p:nvSpPr>
          <p:cNvPr id="16" name="Tekstin paikkamerkki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i-FI" smtClean="0"/>
              <a:t>Muokkaa tekstin perustyylejä napsauttamalla</a:t>
            </a:r>
          </a:p>
        </p:txBody>
      </p:sp>
      <p:sp>
        <p:nvSpPr>
          <p:cNvPr id="15" name="Tekstin paikkamerkki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i-FI" smtClean="0"/>
              <a:t>Muokkaa tekstin perustyylejä napsauttamalla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Päivämäärän paikkamerkki 2"/>
          <p:cNvSpPr>
            <a:spLocks noGrp="1"/>
          </p:cNvSpPr>
          <p:nvPr>
            <p:ph type="dt" sz="half" idx="10"/>
          </p:nvPr>
        </p:nvSpPr>
        <p:spPr/>
        <p:txBody>
          <a:bodyPr/>
          <a:lstStyle/>
          <a:p>
            <a:fld id="{5E9E68E4-25E7-451F-A4A3-84910B6C65FD}" type="datetimeFigureOut">
              <a:rPr lang="fi-FI" smtClean="0"/>
              <a:t>13.4.2020</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lvl1pPr>
              <a:defRPr>
                <a:solidFill>
                  <a:srgbClr val="FFFFFF"/>
                </a:solidFill>
              </a:defRPr>
            </a:lvl1pPr>
          </a:lstStyle>
          <a:p>
            <a:fld id="{28ACE5C8-E973-40D4-A76C-6B8CEBA6842F}"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5E9E68E4-25E7-451F-A4A3-84910B6C65FD}" type="datetimeFigureOut">
              <a:rPr lang="fi-FI" smtClean="0"/>
              <a:t>13.4.2020</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a:xfrm>
            <a:off x="0" y="6248400"/>
            <a:ext cx="533400" cy="381000"/>
          </a:xfrm>
        </p:spPr>
        <p:txBody>
          <a:bodyPr/>
          <a:lstStyle>
            <a:lvl1pPr>
              <a:defRPr>
                <a:solidFill>
                  <a:schemeClr val="tx2"/>
                </a:solidFill>
              </a:defRPr>
            </a:lvl1pPr>
          </a:lstStyle>
          <a:p>
            <a:fld id="{28ACE5C8-E973-40D4-A76C-6B8CEBA6842F}"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09600" y="273050"/>
            <a:ext cx="8077200" cy="869950"/>
          </a:xfrm>
        </p:spPr>
        <p:txBody>
          <a:bodyPr anchor="ctr"/>
          <a:lstStyle>
            <a:lvl1pPr algn="l">
              <a:buNone/>
              <a:defRPr sz="4400" b="0"/>
            </a:lvl1pPr>
          </a:lstStyle>
          <a:p>
            <a:r>
              <a:rPr kumimoji="0" lang="fi-FI" smtClean="0"/>
              <a:t>Muokkaa perustyyl. napsautt.</a:t>
            </a:r>
            <a:endParaRPr kumimoji="0" lang="en-US"/>
          </a:p>
        </p:txBody>
      </p:sp>
      <p:sp>
        <p:nvSpPr>
          <p:cNvPr id="5" name="Päivämäärän paikkamerkki 4"/>
          <p:cNvSpPr>
            <a:spLocks noGrp="1"/>
          </p:cNvSpPr>
          <p:nvPr>
            <p:ph type="dt" sz="half" idx="10"/>
          </p:nvPr>
        </p:nvSpPr>
        <p:spPr/>
        <p:txBody>
          <a:bodyPr/>
          <a:lstStyle/>
          <a:p>
            <a:fld id="{5E9E68E4-25E7-451F-A4A3-84910B6C65FD}" type="datetimeFigureOut">
              <a:rPr lang="fi-FI" smtClean="0"/>
              <a:t>13.4.2020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lvl1pPr>
              <a:defRPr>
                <a:solidFill>
                  <a:srgbClr val="FFFFFF"/>
                </a:solidFill>
              </a:defRPr>
            </a:lvl1pPr>
          </a:lstStyle>
          <a:p>
            <a:fld id="{28ACE5C8-E973-40D4-A76C-6B8CEBA6842F}" type="slidenum">
              <a:rPr lang="fi-FI" smtClean="0"/>
              <a:t>‹#›</a:t>
            </a:fld>
            <a:endParaRPr lang="fi-FI"/>
          </a:p>
        </p:txBody>
      </p:sp>
      <p:sp>
        <p:nvSpPr>
          <p:cNvPr id="3" name="Tekstin paikkamerkki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i-FI" smtClean="0"/>
              <a:t>Muokkaa tekstin perustyylejä napsauttamalla</a:t>
            </a:r>
          </a:p>
        </p:txBody>
      </p:sp>
      <p:sp>
        <p:nvSpPr>
          <p:cNvPr id="9" name="Sisällön paikkamerkki 8"/>
          <p:cNvSpPr>
            <a:spLocks noGrp="1"/>
          </p:cNvSpPr>
          <p:nvPr>
            <p:ph sz="quarter" idx="1"/>
          </p:nvPr>
        </p:nvSpPr>
        <p:spPr>
          <a:xfrm>
            <a:off x="2362200" y="1752600"/>
            <a:ext cx="6400800" cy="4419600"/>
          </a:xfrm>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bg>
      <p:bgRef idx="1003">
        <a:schemeClr val="bg2"/>
      </p:bgRef>
    </p:bg>
    <p:spTree>
      <p:nvGrpSpPr>
        <p:cNvPr id="1" name=""/>
        <p:cNvGrpSpPr/>
        <p:nvPr/>
      </p:nvGrpSpPr>
      <p:grpSpPr>
        <a:xfrm>
          <a:off x="0" y="0"/>
          <a:ext cx="0" cy="0"/>
          <a:chOff x="0" y="0"/>
          <a:chExt cx="0" cy="0"/>
        </a:xfrm>
      </p:grpSpPr>
      <p:sp>
        <p:nvSpPr>
          <p:cNvPr id="4" name="Tekstin paikkamerkki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i-FI" smtClean="0"/>
              <a:t>Muokkaa tekstin perustyylejä napsauttamalla</a:t>
            </a:r>
          </a:p>
        </p:txBody>
      </p:sp>
      <p:sp>
        <p:nvSpPr>
          <p:cNvPr id="8" name="Suorakulmio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uorakulmio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uorakulmio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Otsikko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i-FI" smtClean="0"/>
              <a:t>Muokkaa perustyyl. napsautt.</a:t>
            </a:r>
            <a:endParaRPr kumimoji="0" lang="en-US"/>
          </a:p>
        </p:txBody>
      </p:sp>
      <p:sp>
        <p:nvSpPr>
          <p:cNvPr id="11" name="Suorakulmio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äivämäärän paikkamerkki 11"/>
          <p:cNvSpPr>
            <a:spLocks noGrp="1"/>
          </p:cNvSpPr>
          <p:nvPr>
            <p:ph type="dt" sz="half" idx="10"/>
          </p:nvPr>
        </p:nvSpPr>
        <p:spPr>
          <a:xfrm>
            <a:off x="6248400" y="6248400"/>
            <a:ext cx="2667000" cy="365125"/>
          </a:xfrm>
        </p:spPr>
        <p:txBody>
          <a:bodyPr rtlCol="0"/>
          <a:lstStyle/>
          <a:p>
            <a:fld id="{5E9E68E4-25E7-451F-A4A3-84910B6C65FD}" type="datetimeFigureOut">
              <a:rPr lang="fi-FI" smtClean="0"/>
              <a:t>13.4.2020</a:t>
            </a:fld>
            <a:endParaRPr lang="fi-FI"/>
          </a:p>
        </p:txBody>
      </p:sp>
      <p:sp>
        <p:nvSpPr>
          <p:cNvPr id="13" name="Dian numeron paikkamerkki 12"/>
          <p:cNvSpPr>
            <a:spLocks noGrp="1"/>
          </p:cNvSpPr>
          <p:nvPr>
            <p:ph type="sldNum" sz="quarter" idx="11"/>
          </p:nvPr>
        </p:nvSpPr>
        <p:spPr>
          <a:xfrm>
            <a:off x="0" y="4667249"/>
            <a:ext cx="1447800" cy="663578"/>
          </a:xfrm>
        </p:spPr>
        <p:txBody>
          <a:bodyPr rtlCol="0"/>
          <a:lstStyle>
            <a:lvl1pPr>
              <a:defRPr sz="2800"/>
            </a:lvl1pPr>
          </a:lstStyle>
          <a:p>
            <a:fld id="{28ACE5C8-E973-40D4-A76C-6B8CEBA6842F}" type="slidenum">
              <a:rPr lang="fi-FI" smtClean="0"/>
              <a:t>‹#›</a:t>
            </a:fld>
            <a:endParaRPr lang="fi-FI"/>
          </a:p>
        </p:txBody>
      </p:sp>
      <p:sp>
        <p:nvSpPr>
          <p:cNvPr id="14" name="Alatunnisteen paikkamerkki 13"/>
          <p:cNvSpPr>
            <a:spLocks noGrp="1"/>
          </p:cNvSpPr>
          <p:nvPr>
            <p:ph type="ftr" sz="quarter" idx="12"/>
          </p:nvPr>
        </p:nvSpPr>
        <p:spPr>
          <a:xfrm>
            <a:off x="1600200" y="6248206"/>
            <a:ext cx="4572000" cy="365125"/>
          </a:xfrm>
        </p:spPr>
        <p:txBody>
          <a:bodyPr rtlCol="0"/>
          <a:lstStyle/>
          <a:p>
            <a:endParaRPr lang="fi-FI"/>
          </a:p>
        </p:txBody>
      </p:sp>
      <p:sp>
        <p:nvSpPr>
          <p:cNvPr id="3" name="Kuvan paikkamerkki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i-FI" smtClean="0"/>
              <a:t>Lisää kuva napsauttamalla kuvaketta</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Otsikon paikkamerkki 21"/>
          <p:cNvSpPr>
            <a:spLocks noGrp="1"/>
          </p:cNvSpPr>
          <p:nvPr>
            <p:ph type="title"/>
          </p:nvPr>
        </p:nvSpPr>
        <p:spPr>
          <a:xfrm>
            <a:off x="609600" y="228600"/>
            <a:ext cx="8153400" cy="990600"/>
          </a:xfrm>
          <a:prstGeom prst="rect">
            <a:avLst/>
          </a:prstGeom>
        </p:spPr>
        <p:txBody>
          <a:bodyPr vert="horz" anchor="ctr">
            <a:normAutofit/>
          </a:bodyPr>
          <a:lstStyle/>
          <a:p>
            <a:r>
              <a:rPr kumimoji="0" lang="fi-FI" smtClean="0"/>
              <a:t>Muokkaa perustyyl. napsautt.</a:t>
            </a:r>
            <a:endParaRPr kumimoji="0" lang="en-US"/>
          </a:p>
        </p:txBody>
      </p:sp>
      <p:sp>
        <p:nvSpPr>
          <p:cNvPr id="13" name="Tekstin paikkamerkki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i-FI" smtClean="0"/>
              <a:t>Muokkaa tekstin perustyylejä napsauttamalla</a:t>
            </a:r>
          </a:p>
          <a:p>
            <a:pPr lvl="1" eaLnBrk="1" latinLnBrk="0" hangingPunct="1"/>
            <a:r>
              <a:rPr kumimoji="0" lang="fi-FI" smtClean="0"/>
              <a:t>toinen taso</a:t>
            </a:r>
          </a:p>
          <a:p>
            <a:pPr lvl="2" eaLnBrk="1" latinLnBrk="0" hangingPunct="1"/>
            <a:r>
              <a:rPr kumimoji="0" lang="fi-FI" smtClean="0"/>
              <a:t>kolmas taso</a:t>
            </a:r>
          </a:p>
          <a:p>
            <a:pPr lvl="3" eaLnBrk="1" latinLnBrk="0" hangingPunct="1"/>
            <a:r>
              <a:rPr kumimoji="0" lang="fi-FI" smtClean="0"/>
              <a:t>neljäs taso</a:t>
            </a:r>
          </a:p>
          <a:p>
            <a:pPr lvl="4" eaLnBrk="1" latinLnBrk="0" hangingPunct="1"/>
            <a:r>
              <a:rPr kumimoji="0" lang="fi-FI" smtClean="0"/>
              <a:t>viides taso</a:t>
            </a:r>
            <a:endParaRPr kumimoji="0" lang="en-US"/>
          </a:p>
        </p:txBody>
      </p:sp>
      <p:sp>
        <p:nvSpPr>
          <p:cNvPr id="14" name="Päivämäärän paikkamerkki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5E9E68E4-25E7-451F-A4A3-84910B6C65FD}" type="datetimeFigureOut">
              <a:rPr lang="fi-FI" smtClean="0"/>
              <a:t>13.4.2020</a:t>
            </a:fld>
            <a:endParaRPr lang="fi-FI"/>
          </a:p>
        </p:txBody>
      </p:sp>
      <p:sp>
        <p:nvSpPr>
          <p:cNvPr id="3" name="Alatunnisteen paikkamerkki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i-FI"/>
          </a:p>
        </p:txBody>
      </p:sp>
      <p:sp>
        <p:nvSpPr>
          <p:cNvPr id="7" name="Suorakulmio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Suorakulmio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uorakulmio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Dian numeron paikkamerkki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8ACE5C8-E973-40D4-A76C-6B8CEBA6842F}"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p:txBody>
          <a:bodyPr/>
          <a:lstStyle/>
          <a:p>
            <a:r>
              <a:rPr lang="fi-FI" u="sng" dirty="0" smtClean="0"/>
              <a:t>Filosofian kurssit lukiossa</a:t>
            </a:r>
            <a:endParaRPr lang="fi-FI" u="sng" dirty="0"/>
          </a:p>
        </p:txBody>
      </p:sp>
      <p:sp>
        <p:nvSpPr>
          <p:cNvPr id="5" name="Sisällön paikkamerkki 4"/>
          <p:cNvSpPr>
            <a:spLocks noGrp="1"/>
          </p:cNvSpPr>
          <p:nvPr>
            <p:ph sz="quarter" idx="1"/>
          </p:nvPr>
        </p:nvSpPr>
        <p:spPr/>
        <p:txBody>
          <a:bodyPr/>
          <a:lstStyle/>
          <a:p>
            <a:pPr marL="0" indent="0">
              <a:buNone/>
            </a:pPr>
            <a:r>
              <a:rPr lang="fi-FI" dirty="0" smtClean="0"/>
              <a:t>Kurssi 1. </a:t>
            </a:r>
            <a:r>
              <a:rPr lang="fi-FI" u="sng" dirty="0" smtClean="0"/>
              <a:t>Johdatus filosofiseen ajatteluun</a:t>
            </a:r>
          </a:p>
          <a:p>
            <a:pPr>
              <a:buFont typeface="Arial" charset="0"/>
              <a:buChar char="•"/>
            </a:pPr>
            <a:r>
              <a:rPr lang="fi-FI" dirty="0" smtClean="0"/>
              <a:t>Pakollinen kurssi</a:t>
            </a:r>
          </a:p>
          <a:p>
            <a:pPr>
              <a:buFont typeface="Arial" charset="0"/>
              <a:buChar char="•"/>
            </a:pPr>
            <a:r>
              <a:rPr lang="fi-FI" dirty="0" smtClean="0"/>
              <a:t>Nimensä mukaisesti tutustutaan filosofiseen ajatteluun ja filosofiaan tieteenalana</a:t>
            </a:r>
          </a:p>
          <a:p>
            <a:pPr>
              <a:buFont typeface="Arial" charset="0"/>
              <a:buChar char="•"/>
            </a:pPr>
            <a:r>
              <a:rPr lang="fi-FI" dirty="0" smtClean="0"/>
              <a:t>Filosofian osa-alueiden esittely</a:t>
            </a:r>
          </a:p>
          <a:p>
            <a:pPr>
              <a:buFont typeface="Arial" charset="0"/>
              <a:buChar char="•"/>
            </a:pPr>
            <a:endParaRPr lang="fi-FI" dirty="0" smtClean="0"/>
          </a:p>
          <a:p>
            <a:pPr>
              <a:buFont typeface="Arial" charset="0"/>
              <a:buChar char="•"/>
            </a:pPr>
            <a:endParaRPr lang="fi-FI" dirty="0" smtClean="0"/>
          </a:p>
          <a:p>
            <a:pPr>
              <a:buFont typeface="Arial" charset="0"/>
              <a:buChar char="•"/>
            </a:pPr>
            <a:endParaRPr lang="fi-FI" dirty="0"/>
          </a:p>
        </p:txBody>
      </p:sp>
    </p:spTree>
    <p:extLst>
      <p:ext uri="{BB962C8B-B14F-4D97-AF65-F5344CB8AC3E}">
        <p14:creationId xmlns:p14="http://schemas.microsoft.com/office/powerpoint/2010/main" val="869825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dirty="0"/>
          </a:p>
        </p:txBody>
      </p:sp>
      <p:sp>
        <p:nvSpPr>
          <p:cNvPr id="3" name="Sisällön paikkamerkki 2"/>
          <p:cNvSpPr>
            <a:spLocks noGrp="1"/>
          </p:cNvSpPr>
          <p:nvPr>
            <p:ph sz="quarter" idx="1"/>
          </p:nvPr>
        </p:nvSpPr>
        <p:spPr/>
        <p:txBody>
          <a:bodyPr/>
          <a:lstStyle/>
          <a:p>
            <a:pPr marL="0" indent="0">
              <a:buNone/>
            </a:pPr>
            <a:r>
              <a:rPr lang="fi-FI" dirty="0" smtClean="0"/>
              <a:t>Kurssi 2. </a:t>
            </a:r>
            <a:r>
              <a:rPr lang="fi-FI" u="sng" dirty="0"/>
              <a:t>E</a:t>
            </a:r>
            <a:r>
              <a:rPr lang="fi-FI" u="sng" dirty="0" smtClean="0"/>
              <a:t>tiikka</a:t>
            </a:r>
          </a:p>
          <a:p>
            <a:pPr marL="0" indent="0">
              <a:buNone/>
            </a:pPr>
            <a:r>
              <a:rPr lang="fi-FI" dirty="0" smtClean="0"/>
              <a:t> * Pakollinen kurssi</a:t>
            </a:r>
          </a:p>
          <a:p>
            <a:pPr>
              <a:buFont typeface="Arial" charset="0"/>
              <a:buChar char="•"/>
            </a:pPr>
            <a:r>
              <a:rPr lang="fi-FI" dirty="0" smtClean="0"/>
              <a:t>Tutustutaan etiikkaan filosofian osa-alueena ja erilaisiin eettisiin ajattelutapoihin</a:t>
            </a:r>
          </a:p>
          <a:p>
            <a:pPr>
              <a:buFont typeface="Arial" charset="0"/>
              <a:buChar char="•"/>
            </a:pPr>
            <a:r>
              <a:rPr lang="fi-FI" dirty="0" smtClean="0"/>
              <a:t>Eettiset valinnat erilaisissa käytännön elämän tilanteissa</a:t>
            </a:r>
          </a:p>
          <a:p>
            <a:pPr>
              <a:buFont typeface="Arial" charset="0"/>
              <a:buChar char="•"/>
            </a:pPr>
            <a:r>
              <a:rPr lang="fi-FI" dirty="0" smtClean="0"/>
              <a:t>Hyödyllinen kurssi esimerkiksi terveystiedon kirjoittajille</a:t>
            </a:r>
          </a:p>
          <a:p>
            <a:pPr>
              <a:buFont typeface="Arial" charset="0"/>
              <a:buChar char="•"/>
            </a:pPr>
            <a:endParaRPr lang="fi-FI" dirty="0"/>
          </a:p>
        </p:txBody>
      </p:sp>
    </p:spTree>
    <p:extLst>
      <p:ext uri="{BB962C8B-B14F-4D97-AF65-F5344CB8AC3E}">
        <p14:creationId xmlns:p14="http://schemas.microsoft.com/office/powerpoint/2010/main" val="36921927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sz="quarter" idx="1"/>
          </p:nvPr>
        </p:nvSpPr>
        <p:spPr/>
        <p:txBody>
          <a:bodyPr/>
          <a:lstStyle/>
          <a:p>
            <a:pPr marL="0" indent="0">
              <a:buNone/>
            </a:pPr>
            <a:r>
              <a:rPr lang="fi-FI" dirty="0" smtClean="0"/>
              <a:t>Kurssi 3. </a:t>
            </a:r>
            <a:r>
              <a:rPr lang="fi-FI" u="sng" dirty="0" smtClean="0"/>
              <a:t>Yhteiskuntafilosofia</a:t>
            </a:r>
          </a:p>
          <a:p>
            <a:pPr>
              <a:buFont typeface="Arial" charset="0"/>
              <a:buChar char="•"/>
            </a:pPr>
            <a:r>
              <a:rPr lang="fi-FI" dirty="0" smtClean="0"/>
              <a:t>Syventävä kurssi</a:t>
            </a:r>
          </a:p>
          <a:p>
            <a:pPr>
              <a:buFont typeface="Arial" charset="0"/>
              <a:buChar char="•"/>
            </a:pPr>
            <a:r>
              <a:rPr lang="fi-FI" dirty="0" smtClean="0"/>
              <a:t>Millainen olisi hyvä ja oikeudenmukainen yhteiskunta?</a:t>
            </a:r>
          </a:p>
          <a:p>
            <a:pPr>
              <a:buFont typeface="Arial" charset="0"/>
              <a:buChar char="•"/>
            </a:pPr>
            <a:r>
              <a:rPr lang="fi-FI" dirty="0" smtClean="0"/>
              <a:t>Tutustutaan erilaisiin teorioihin sellaisen yhteiskunnan saavuttamiseksi</a:t>
            </a:r>
          </a:p>
          <a:p>
            <a:pPr>
              <a:buFont typeface="Arial" charset="0"/>
              <a:buChar char="•"/>
            </a:pPr>
            <a:r>
              <a:rPr lang="fi-FI" dirty="0" smtClean="0"/>
              <a:t>Sopii hyvin yhteiskuntaopin kirjoittaville, koska pohtii samoja teemoja</a:t>
            </a:r>
            <a:endParaRPr lang="fi-FI" dirty="0"/>
          </a:p>
        </p:txBody>
      </p:sp>
    </p:spTree>
    <p:extLst>
      <p:ext uri="{BB962C8B-B14F-4D97-AF65-F5344CB8AC3E}">
        <p14:creationId xmlns:p14="http://schemas.microsoft.com/office/powerpoint/2010/main" val="28048637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endParaRPr lang="fi-FI"/>
          </a:p>
        </p:txBody>
      </p:sp>
      <p:sp>
        <p:nvSpPr>
          <p:cNvPr id="3" name="Sisällön paikkamerkki 2"/>
          <p:cNvSpPr>
            <a:spLocks noGrp="1"/>
          </p:cNvSpPr>
          <p:nvPr>
            <p:ph sz="quarter" idx="1"/>
          </p:nvPr>
        </p:nvSpPr>
        <p:spPr/>
        <p:txBody>
          <a:bodyPr/>
          <a:lstStyle/>
          <a:p>
            <a:pPr marL="0" indent="0">
              <a:buNone/>
            </a:pPr>
            <a:r>
              <a:rPr lang="fi-FI" dirty="0" smtClean="0"/>
              <a:t>Kurssi 4. </a:t>
            </a:r>
            <a:r>
              <a:rPr lang="fi-FI" u="sng" dirty="0" smtClean="0"/>
              <a:t>Tieto, tiede ja todellisuus</a:t>
            </a:r>
          </a:p>
          <a:p>
            <a:pPr>
              <a:buFont typeface="Arial" charset="0"/>
              <a:buChar char="•"/>
            </a:pPr>
            <a:r>
              <a:rPr lang="fi-FI" dirty="0" smtClean="0"/>
              <a:t>Syventävä kurssi</a:t>
            </a:r>
          </a:p>
          <a:p>
            <a:pPr>
              <a:buFont typeface="Arial" charset="0"/>
              <a:buChar char="•"/>
            </a:pPr>
            <a:r>
              <a:rPr lang="fi-FI" dirty="0" smtClean="0"/>
              <a:t>Perehdytään metafysiikkaan ja tieto-oppiin</a:t>
            </a:r>
          </a:p>
          <a:p>
            <a:pPr>
              <a:buFont typeface="Arial" charset="0"/>
              <a:buChar char="•"/>
            </a:pPr>
            <a:r>
              <a:rPr lang="fi-FI" dirty="0" smtClean="0"/>
              <a:t>Mitä on tai voisi olla havainto- ja käsityskykymme ulkopuolella?</a:t>
            </a:r>
          </a:p>
          <a:p>
            <a:pPr>
              <a:buFont typeface="Arial" charset="0"/>
              <a:buChar char="•"/>
            </a:pPr>
            <a:r>
              <a:rPr lang="fi-FI" dirty="0" smtClean="0"/>
              <a:t>Mitä voimme tietää ja mihin perusteisiin tietomme voisi perustua?</a:t>
            </a:r>
            <a:endParaRPr lang="fi-FI" dirty="0"/>
          </a:p>
        </p:txBody>
      </p:sp>
    </p:spTree>
    <p:extLst>
      <p:ext uri="{BB962C8B-B14F-4D97-AF65-F5344CB8AC3E}">
        <p14:creationId xmlns:p14="http://schemas.microsoft.com/office/powerpoint/2010/main" val="2629929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u="sng" dirty="0" smtClean="0"/>
              <a:t>Johdatus filosofiseen ajatteluun</a:t>
            </a:r>
            <a:endParaRPr lang="fi-FI" u="sng" dirty="0"/>
          </a:p>
        </p:txBody>
      </p:sp>
      <p:sp>
        <p:nvSpPr>
          <p:cNvPr id="3" name="Sisällön paikkamerkki 2"/>
          <p:cNvSpPr>
            <a:spLocks noGrp="1"/>
          </p:cNvSpPr>
          <p:nvPr>
            <p:ph sz="quarter" idx="1"/>
          </p:nvPr>
        </p:nvSpPr>
        <p:spPr/>
        <p:txBody>
          <a:bodyPr/>
          <a:lstStyle/>
          <a:p>
            <a:r>
              <a:rPr lang="fi-FI" dirty="0" smtClean="0"/>
              <a:t>Kurssin aikana tutustutaan filosofian peruskäsitteisiin, filosofisten kysymysten luonteeseen ja filosofian eri osa-alueisiin</a:t>
            </a:r>
          </a:p>
          <a:p>
            <a:r>
              <a:rPr lang="fi-FI" dirty="0" smtClean="0"/>
              <a:t>Mitä filosofia on?</a:t>
            </a:r>
          </a:p>
          <a:p>
            <a:r>
              <a:rPr lang="fi-FI" dirty="0" smtClean="0"/>
              <a:t>Mikä on filosofian merkitys ja hyöty?</a:t>
            </a:r>
          </a:p>
          <a:p>
            <a:r>
              <a:rPr lang="fi-FI" dirty="0" smtClean="0"/>
              <a:t>Mitkä </a:t>
            </a:r>
            <a:r>
              <a:rPr lang="fi-FI" dirty="0"/>
              <a:t>o</a:t>
            </a:r>
            <a:r>
              <a:rPr lang="fi-FI" dirty="0" smtClean="0"/>
              <a:t>vat filosofian eri osa-alueet ja millaisia asioita ne pohtivat</a:t>
            </a:r>
          </a:p>
          <a:p>
            <a:r>
              <a:rPr lang="fi-FI" dirty="0" smtClean="0"/>
              <a:t>Tutustutaan myös keskeisimpiin filosofeihin ja heidän ajatuksiinsa</a:t>
            </a:r>
            <a:endParaRPr lang="fi-FI" dirty="0"/>
          </a:p>
        </p:txBody>
      </p:sp>
    </p:spTree>
    <p:extLst>
      <p:ext uri="{BB962C8B-B14F-4D97-AF65-F5344CB8AC3E}">
        <p14:creationId xmlns:p14="http://schemas.microsoft.com/office/powerpoint/2010/main" val="253337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u="sng" dirty="0" smtClean="0"/>
              <a:t>Arviointi</a:t>
            </a:r>
            <a:endParaRPr lang="fi-FI" u="sng" dirty="0"/>
          </a:p>
        </p:txBody>
      </p:sp>
      <p:sp>
        <p:nvSpPr>
          <p:cNvPr id="3" name="Sisällön paikkamerkki 2"/>
          <p:cNvSpPr>
            <a:spLocks noGrp="1"/>
          </p:cNvSpPr>
          <p:nvPr>
            <p:ph sz="quarter" idx="1"/>
          </p:nvPr>
        </p:nvSpPr>
        <p:spPr/>
        <p:txBody>
          <a:bodyPr>
            <a:normAutofit fontScale="70000" lnSpcReduction="20000"/>
          </a:bodyPr>
          <a:lstStyle/>
          <a:p>
            <a:r>
              <a:rPr lang="fi-FI" dirty="0" smtClean="0"/>
              <a:t>Kurssi suoritetaan etäopiskeluna</a:t>
            </a:r>
          </a:p>
          <a:p>
            <a:r>
              <a:rPr lang="fi-FI" dirty="0" smtClean="0"/>
              <a:t>Oppitunnit pidetään niiden varsinaisena ajankohtana Google </a:t>
            </a:r>
            <a:r>
              <a:rPr lang="fi-FI" dirty="0" err="1" smtClean="0"/>
              <a:t>Meetin</a:t>
            </a:r>
            <a:r>
              <a:rPr lang="fi-FI" dirty="0" smtClean="0"/>
              <a:t> kautta ja tunneilla läsnäolo on pakollista samoin kuin tavallisillakin oppitunneilla, tehtävät ovat </a:t>
            </a:r>
            <a:r>
              <a:rPr lang="fi-FI" dirty="0" err="1" smtClean="0"/>
              <a:t>Pedanetissä</a:t>
            </a:r>
            <a:r>
              <a:rPr lang="fi-FI" dirty="0" smtClean="0"/>
              <a:t> ja muu yhteydenpito tapahtuu </a:t>
            </a:r>
            <a:r>
              <a:rPr lang="fi-FI" dirty="0" err="1" smtClean="0"/>
              <a:t>Whats</a:t>
            </a:r>
            <a:r>
              <a:rPr lang="fi-FI" dirty="0" smtClean="0"/>
              <a:t> </a:t>
            </a:r>
            <a:r>
              <a:rPr lang="fi-FI" dirty="0" err="1" smtClean="0"/>
              <a:t>upin</a:t>
            </a:r>
            <a:r>
              <a:rPr lang="fi-FI" dirty="0" smtClean="0"/>
              <a:t> kautta</a:t>
            </a:r>
          </a:p>
          <a:p>
            <a:r>
              <a:rPr lang="fi-FI" dirty="0" smtClean="0"/>
              <a:t>Olen luonut meille oman </a:t>
            </a:r>
            <a:r>
              <a:rPr lang="fi-FI" dirty="0" err="1"/>
              <a:t>W</a:t>
            </a:r>
            <a:r>
              <a:rPr lang="fi-FI" dirty="0" err="1" smtClean="0"/>
              <a:t>hats</a:t>
            </a:r>
            <a:r>
              <a:rPr lang="fi-FI" dirty="0" smtClean="0"/>
              <a:t> </a:t>
            </a:r>
            <a:r>
              <a:rPr lang="fi-FI" dirty="0" err="1" smtClean="0"/>
              <a:t>up</a:t>
            </a:r>
            <a:r>
              <a:rPr lang="fi-FI" dirty="0" smtClean="0"/>
              <a:t> – ryhmän, jonka kautta saat yhteyden opettajaan. Muita kanavia yhteydenpitoon on Wilma ja sähköposti. Soittaakin minulle saa, jos on tarvetta.</a:t>
            </a:r>
          </a:p>
          <a:p>
            <a:r>
              <a:rPr lang="fi-FI" dirty="0" smtClean="0"/>
              <a:t>Kurssin asiat käydään tunneilla yhdessä läpi ja niistä tehdään tehtäviä. On tärkeää, että olet mukana oppitunneilla ja teet määrätyt tehtävät ajallaan. Näin pysyt mukana kurssin asioissa ja homma pysyy hanskassa. Jos eteen ilmaantuu ongelmia, opelta saa ja pitää kysyä. Olen ihan sitä varten!</a:t>
            </a:r>
          </a:p>
          <a:p>
            <a:r>
              <a:rPr lang="fi-FI" dirty="0" smtClean="0"/>
              <a:t>Kurssin arvioimiseksi pidän pikkukysymyskokeen ja kirjoitetaan joku arvioitava essee. Myös tehtävien säännöllinen ja huolellinen tekeminen on tärkeä osa </a:t>
            </a:r>
            <a:r>
              <a:rPr lang="fi-FI" smtClean="0"/>
              <a:t>arviointia. </a:t>
            </a:r>
            <a:r>
              <a:rPr lang="fi-FI" smtClean="0"/>
              <a:t>Arvosanaan </a:t>
            </a:r>
            <a:r>
              <a:rPr lang="fi-FI" dirty="0" smtClean="0"/>
              <a:t>vaikuttavat myös läsnäolo, </a:t>
            </a:r>
            <a:r>
              <a:rPr lang="fi-FI" dirty="0" smtClean="0"/>
              <a:t>tuntiaktiivisuus.</a:t>
            </a:r>
          </a:p>
        </p:txBody>
      </p:sp>
    </p:spTree>
    <p:extLst>
      <p:ext uri="{BB962C8B-B14F-4D97-AF65-F5344CB8AC3E}">
        <p14:creationId xmlns:p14="http://schemas.microsoft.com/office/powerpoint/2010/main" val="231439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755576" y="-1683568"/>
            <a:ext cx="8155632" cy="5174704"/>
          </a:xfrm>
        </p:spPr>
        <p:txBody>
          <a:bodyPr/>
          <a:lstStyle/>
          <a:p>
            <a:r>
              <a:rPr lang="fi-FI" smtClean="0"/>
              <a:t>Tervetuloa filosofoimaan</a:t>
            </a:r>
            <a:r>
              <a:rPr lang="fi-FI" dirty="0" smtClean="0"/>
              <a:t>!</a:t>
            </a:r>
            <a:endParaRPr lang="fi-FI" dirty="0"/>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21263742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ani">
  <a:themeElements>
    <a:clrScheme name="Mediaa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a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ani">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60</TotalTime>
  <Words>299</Words>
  <Application>Microsoft Office PowerPoint</Application>
  <PresentationFormat>On-screen Show (4:3)</PresentationFormat>
  <Paragraphs>34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Tw Cen MT</vt:lpstr>
      <vt:lpstr>Wingdings</vt:lpstr>
      <vt:lpstr>Wingdings 2</vt:lpstr>
      <vt:lpstr>Mediaani</vt:lpstr>
      <vt:lpstr>Filosofian kurssit lukiossa</vt:lpstr>
      <vt:lpstr>PowerPoint Presentation</vt:lpstr>
      <vt:lpstr>PowerPoint Presentation</vt:lpstr>
      <vt:lpstr>PowerPoint Presentation</vt:lpstr>
      <vt:lpstr>Johdatus filosofiseen ajatteluun</vt:lpstr>
      <vt:lpstr>Arviointi</vt:lpstr>
      <vt:lpstr>Tervetuloa filosofoimaan!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Filosofian kurssit lukiossa</dc:title>
  <dc:creator>opettaja</dc:creator>
  <cp:lastModifiedBy>Minna</cp:lastModifiedBy>
  <cp:revision>16</cp:revision>
  <dcterms:created xsi:type="dcterms:W3CDTF">2015-02-18T09:38:04Z</dcterms:created>
  <dcterms:modified xsi:type="dcterms:W3CDTF">2020-04-13T07:46:28Z</dcterms:modified>
</cp:coreProperties>
</file>