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57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614A5-A58D-F54A-A502-667186D2839D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B9E6E-BFA7-3147-BC8D-1C6856FD9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024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125816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615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104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9402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832162E-5493-4DA9-AE69-36DE1DBA92BD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33040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CC2E85E-8D78-4180-BE5D-4B50E3412FE8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44262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AF4EC8C-7181-4B1B-B0DF-0DD1CDF00808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3655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6B3A5EF-C1D2-4581-80D5-D358B7777B3A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616191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CE5748C-DF45-44D1-921F-DFE524277A91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3758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3BD5DAC-1AF5-485A-8659-EEF77A48D65A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949388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6A77C59-236F-4C67-9EE4-D9447447FB92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493089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C62EC50-C03C-4CD7-BD6B-1DE0608F5527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4374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7574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3B3B8AD-178B-4E3D-9095-3A6018803E0C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67021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9A58E91-C772-4ABC-8168-02FE4102D1F1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795206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FE39B19-6D18-4829-8F60-375465AFE44A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29815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095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92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97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18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656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364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260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93598-A3AA-B240-B761-EFDB39D5A829}" type="datetimeFigureOut">
              <a:rPr lang="fi-FI" smtClean="0"/>
              <a:t>28.10.2018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45D6F-6F27-9D44-B0F7-B3290AE7C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145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1200" i="0" dirty="0" smtClean="0">
                <a:solidFill>
                  <a:srgbClr val="FFFFFF"/>
                </a:solidFill>
                <a:latin typeface="Verdana" pitchFamily="34" charset="0"/>
              </a:rPr>
              <a:t>Idea 01 – Johdatus filosofiaan</a:t>
            </a:r>
          </a:p>
        </p:txBody>
      </p:sp>
    </p:spTree>
    <p:extLst>
      <p:ext uri="{BB962C8B-B14F-4D97-AF65-F5344CB8AC3E}">
        <p14:creationId xmlns:p14="http://schemas.microsoft.com/office/powerpoint/2010/main" val="424383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2035761"/>
            <a:ext cx="3381004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bg1"/>
                </a:solidFill>
              </a:rPr>
              <a:t>Luku </a:t>
            </a:r>
            <a:r>
              <a:rPr lang="fi-FI" altLang="fi-FI" sz="2400" i="0" dirty="0" smtClean="0">
                <a:solidFill>
                  <a:schemeClr val="bg1"/>
                </a:solidFill>
              </a:rPr>
              <a:t>14</a:t>
            </a:r>
            <a:endParaRPr lang="fi-FI" altLang="fi-FI" sz="2400" i="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 smtClean="0">
                <a:solidFill>
                  <a:schemeClr val="bg1"/>
                </a:solidFill>
              </a:rPr>
              <a:t>Mitä on olemassa?</a:t>
            </a:r>
          </a:p>
        </p:txBody>
      </p:sp>
    </p:spTree>
    <p:extLst>
      <p:ext uri="{BB962C8B-B14F-4D97-AF65-F5344CB8AC3E}">
        <p14:creationId xmlns:p14="http://schemas.microsoft.com/office/powerpoint/2010/main" val="29566286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smtClean="0"/>
              <a:t>Materialismi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Todellisuus koostuu aineesta, eikä muuta ole </a:t>
            </a:r>
            <a:r>
              <a:rPr lang="fi-FI" dirty="0" smtClean="0"/>
              <a:t>olemassa.</a:t>
            </a:r>
            <a:endParaRPr lang="fi-FI" dirty="0"/>
          </a:p>
          <a:p>
            <a:r>
              <a:rPr lang="fi-FI" dirty="0" smtClean="0"/>
              <a:t>Materialismi </a:t>
            </a:r>
            <a:r>
              <a:rPr lang="fi-FI" smtClean="0"/>
              <a:t>on luonnontieteiden </a:t>
            </a:r>
            <a:r>
              <a:rPr lang="fi-FI" dirty="0" smtClean="0"/>
              <a:t>lähtökohta.</a:t>
            </a:r>
            <a:endParaRPr lang="fi-FI" dirty="0"/>
          </a:p>
          <a:p>
            <a:r>
              <a:rPr lang="fi-FI" dirty="0"/>
              <a:t>Jyrkimmän materialismin mukaan myös mielen liikkeet ja koko tietoisuus ovat </a:t>
            </a:r>
            <a:r>
              <a:rPr lang="fi-FI" dirty="0" smtClean="0"/>
              <a:t>aineellisia.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93736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smtClean="0"/>
              <a:t>Idealismi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00125"/>
            <a:ext cx="7772400" cy="5095875"/>
          </a:xfrm>
        </p:spPr>
        <p:txBody>
          <a:bodyPr/>
          <a:lstStyle/>
          <a:p>
            <a:r>
              <a:rPr lang="fi-FI" dirty="0"/>
              <a:t>Todellisuus on pohjimmiltaan </a:t>
            </a:r>
            <a:r>
              <a:rPr lang="fi-FI" dirty="0" smtClean="0"/>
              <a:t>henkinen.</a:t>
            </a:r>
            <a:endParaRPr lang="fi-FI" dirty="0"/>
          </a:p>
          <a:p>
            <a:r>
              <a:rPr lang="fi-FI" dirty="0"/>
              <a:t>Ideat ja käsitteet </a:t>
            </a:r>
            <a:r>
              <a:rPr lang="fi-FI" dirty="0" smtClean="0"/>
              <a:t>ovat todellisuuden perusta.</a:t>
            </a:r>
            <a:endParaRPr lang="fi-FI" dirty="0"/>
          </a:p>
          <a:p>
            <a:r>
              <a:rPr lang="fi-FI" dirty="0"/>
              <a:t>Platon: objektiivinen idealismi</a:t>
            </a:r>
          </a:p>
          <a:p>
            <a:pPr lvl="1"/>
            <a:r>
              <a:rPr lang="fi-FI" sz="2000" dirty="0"/>
              <a:t>ideaoppi: näkyvän maailman muuttuvien olioiden taustalla on niiden pysyvät ”muotit”, ideat</a:t>
            </a:r>
          </a:p>
          <a:p>
            <a:r>
              <a:rPr lang="fi-FI" dirty="0"/>
              <a:t>Subjektiivinen idealismi	</a:t>
            </a:r>
          </a:p>
          <a:p>
            <a:pPr lvl="1"/>
            <a:r>
              <a:rPr lang="fi-FI" sz="2000" dirty="0"/>
              <a:t>oleminen on havaituksi tulemista</a:t>
            </a:r>
          </a:p>
          <a:p>
            <a:pPr lvl="1"/>
            <a:r>
              <a:rPr lang="fi-FI" sz="2000" dirty="0"/>
              <a:t>havaintojen ulkopuolista todellisuutta ei ole</a:t>
            </a:r>
          </a:p>
          <a:p>
            <a:pPr lvl="1"/>
            <a:r>
              <a:rPr lang="fi-FI" sz="2000" dirty="0" err="1"/>
              <a:t>Berkeley</a:t>
            </a:r>
            <a:r>
              <a:rPr lang="fi-FI" sz="2000" dirty="0"/>
              <a:t>: Jumala varmistaa havaintojen </a:t>
            </a:r>
            <a:r>
              <a:rPr lang="fi-FI" sz="2000" dirty="0" smtClean="0"/>
              <a:t>säännönmukaisuuden</a:t>
            </a:r>
            <a:endParaRPr lang="fi-FI" sz="2000" dirty="0"/>
          </a:p>
          <a:p>
            <a:pPr marL="457200" lvl="1" indent="0">
              <a:buNone/>
            </a:pPr>
            <a:r>
              <a:rPr lang="fi-FI" sz="2000" dirty="0" smtClean="0"/>
              <a:t>IDEALISMI JA MATERIALISMI OVAT MONISTISIA MAAILMANSELITYKSIÄ, KOSKA NE OLETTAVAT ETTÄ MAAILMASSA KAIKKI KOOSTUU YHDESTÄ SUBSTANSSISTA.  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8595866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smtClean="0"/>
              <a:t>Dualismi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Todellisuus koostuu kahdesta substanssista, ideoista ja </a:t>
            </a:r>
            <a:r>
              <a:rPr lang="fi-FI" dirty="0" smtClean="0"/>
              <a:t>materiasta.</a:t>
            </a:r>
            <a:endParaRPr lang="fi-FI" dirty="0"/>
          </a:p>
          <a:p>
            <a:r>
              <a:rPr lang="fi-FI" dirty="0"/>
              <a:t>Descartes: ruumis (aine) ja sielu (henki)</a:t>
            </a:r>
          </a:p>
          <a:p>
            <a:pPr lvl="1"/>
            <a:r>
              <a:rPr lang="fi-FI" sz="2000" dirty="0"/>
              <a:t>sielu ensisijainen</a:t>
            </a:r>
          </a:p>
          <a:p>
            <a:pPr lvl="1"/>
            <a:r>
              <a:rPr lang="fi-FI" sz="2000" dirty="0"/>
              <a:t>eläimet pelkkiä biologisia mekanismeja</a:t>
            </a:r>
          </a:p>
          <a:p>
            <a:pPr lvl="1"/>
            <a:r>
              <a:rPr lang="fi-FI" sz="2000" dirty="0" err="1"/>
              <a:t>kartesiolainen</a:t>
            </a:r>
            <a:r>
              <a:rPr lang="fi-FI" sz="2000" dirty="0"/>
              <a:t> dualismi vaikutti eurooppalaiseen ajatteluun (esim. lääketieteeseen) vuosisatoja</a:t>
            </a:r>
          </a:p>
          <a:p>
            <a:r>
              <a:rPr lang="fi-FI" dirty="0"/>
              <a:t>Mieli-ruumis-ongelma: kuinka kaksi täysin erilaista substanssia voivat olla vuorovaikutuksessa keskenään?</a:t>
            </a:r>
          </a:p>
        </p:txBody>
      </p:sp>
    </p:spTree>
    <p:extLst>
      <p:ext uri="{BB962C8B-B14F-4D97-AF65-F5344CB8AC3E}">
        <p14:creationId xmlns:p14="http://schemas.microsoft.com/office/powerpoint/2010/main" val="24515428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err="1" smtClean="0"/>
              <a:t>Popperin</a:t>
            </a:r>
            <a:r>
              <a:rPr lang="fi-FI" altLang="fi-FI" dirty="0" smtClean="0"/>
              <a:t> kolme maailmaa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Erilaisia olemassaolon </a:t>
            </a:r>
            <a:r>
              <a:rPr lang="fi-FI" dirty="0" smtClean="0"/>
              <a:t>tapoja:</a:t>
            </a:r>
            <a:endParaRPr lang="fi-FI" dirty="0"/>
          </a:p>
          <a:p>
            <a:pPr lvl="1"/>
            <a:r>
              <a:rPr lang="fi-FI" sz="2000" dirty="0"/>
              <a:t>maailma </a:t>
            </a:r>
            <a:r>
              <a:rPr lang="fi-FI" sz="2000" dirty="0" smtClean="0"/>
              <a:t>1: </a:t>
            </a:r>
            <a:r>
              <a:rPr lang="fi-FI" sz="2000" dirty="0"/>
              <a:t>fyysinen maailma (kivi, auto, painovoima, tuuli…)</a:t>
            </a:r>
          </a:p>
          <a:p>
            <a:pPr lvl="1"/>
            <a:r>
              <a:rPr lang="fi-FI" sz="2000" dirty="0"/>
              <a:t>maailma </a:t>
            </a:r>
            <a:r>
              <a:rPr lang="fi-FI" sz="2000" dirty="0" smtClean="0"/>
              <a:t>2: </a:t>
            </a:r>
            <a:r>
              <a:rPr lang="fi-FI" sz="2000" dirty="0"/>
              <a:t>mentaalinen maailma (ajatukset, toiveet, pelot…)</a:t>
            </a:r>
          </a:p>
          <a:p>
            <a:pPr lvl="1"/>
            <a:r>
              <a:rPr lang="fi-FI" sz="2000" dirty="0"/>
              <a:t>maailma </a:t>
            </a:r>
            <a:r>
              <a:rPr lang="fi-FI" sz="2000" dirty="0" smtClean="0"/>
              <a:t>3: </a:t>
            </a:r>
            <a:r>
              <a:rPr lang="fi-FI" sz="2000" dirty="0"/>
              <a:t>kulttuurissa jaettujen, abstraktien luomusten maailma (joulupukki, merenneito, </a:t>
            </a:r>
            <a:r>
              <a:rPr lang="fi-FI" sz="2000" dirty="0" smtClean="0"/>
              <a:t>uhkapeli</a:t>
            </a:r>
            <a:r>
              <a:rPr lang="fi-FI" sz="2000" dirty="0" smtClean="0"/>
              <a:t>…)</a:t>
            </a:r>
          </a:p>
          <a:p>
            <a:pPr marL="457200" lvl="1" indent="0">
              <a:buNone/>
            </a:pPr>
            <a:r>
              <a:rPr lang="fi-FI" sz="2000" dirty="0" smtClean="0"/>
              <a:t>POPPERIN </a:t>
            </a:r>
            <a:r>
              <a:rPr lang="fi-FI" sz="2000" smtClean="0"/>
              <a:t>MUKAAN KAIKKI OLEVAINEN MAAILMASSA KOOSTUU KOLMESTA ERI SUBSTANSSISTA.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7817172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176</Words>
  <Application>Microsoft Office PowerPoint</Application>
  <PresentationFormat>On-screen Show (4:3)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Geneva</vt:lpstr>
      <vt:lpstr>Lucida Grande</vt:lpstr>
      <vt:lpstr>Verdana</vt:lpstr>
      <vt:lpstr>Office-teema</vt:lpstr>
      <vt:lpstr>Blank Presentation</vt:lpstr>
      <vt:lpstr>PowerPoint Presentation</vt:lpstr>
      <vt:lpstr>Materialismi</vt:lpstr>
      <vt:lpstr>Idealismi</vt:lpstr>
      <vt:lpstr>Dualismi</vt:lpstr>
      <vt:lpstr>Popperin kolme maailmaa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Eenariina Hämäläinen</dc:creator>
  <cp:lastModifiedBy>Minna</cp:lastModifiedBy>
  <cp:revision>18</cp:revision>
  <dcterms:created xsi:type="dcterms:W3CDTF">2016-12-21T09:49:04Z</dcterms:created>
  <dcterms:modified xsi:type="dcterms:W3CDTF">2018-10-28T11:38:44Z</dcterms:modified>
</cp:coreProperties>
</file>