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5" r:id="rId3"/>
    <p:sldId id="277" r:id="rId4"/>
    <p:sldId id="257" r:id="rId5"/>
    <p:sldId id="260" r:id="rId6"/>
    <p:sldId id="278" r:id="rId7"/>
    <p:sldId id="276" r:id="rId8"/>
    <p:sldId id="267" r:id="rId9"/>
    <p:sldId id="268" r:id="rId10"/>
    <p:sldId id="266" r:id="rId11"/>
    <p:sldId id="261" r:id="rId12"/>
    <p:sldId id="264" r:id="rId13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EFB8F-21E3-493C-BDAC-9AEA007F4A8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C5F4E-2630-4638-AC5A-974303AE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750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467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66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3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1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40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27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066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3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31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870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7B91B-B6E6-46C9-89C0-D18C2B63ADE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1385B-3FA1-44C4-BC8A-0F33AE737B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49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lma.alajarvi.fi/" TargetMode="External"/><Relationship Id="rId2" Type="http://schemas.openxmlformats.org/officeDocument/2006/relationships/hyperlink" Target="https://peda.net/alajarvi/luki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alajarvi/luki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la.fi/lomakkeet?p_p_id=122_INSTANCE_xsGuW3zo53eX&amp;p_p_lifecycle=0&amp;p_p_state=normal&amp;p_p_mode=view&amp;p_p_col_id=column-1&amp;p_p_col_count=1&amp;p_r_p_564233524_resetCur=true&amp;p_r_p_564233524_categoryId=9605518" TargetMode="External"/><Relationship Id="rId2" Type="http://schemas.openxmlformats.org/officeDocument/2006/relationships/hyperlink" Target="https://www.kela.fi/asioint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A1TodeXSIQ&amp;feature=youtu.be" TargetMode="External"/><Relationship Id="rId2" Type="http://schemas.openxmlformats.org/officeDocument/2006/relationships/hyperlink" Target="https://drive.google.com/open?id=1hyvlGLyeeRMnUnO4UaVnx0XsD1BLzCm-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42220607508190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1" y="0"/>
            <a:ext cx="9215618" cy="686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fi-FI" dirty="0"/>
              <a:t>ALAJÄRVEN LUKIO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83768" y="4494054"/>
            <a:ext cx="6400800" cy="2400672"/>
          </a:xfrm>
        </p:spPr>
        <p:txBody>
          <a:bodyPr/>
          <a:lstStyle/>
          <a:p>
            <a:endParaRPr lang="fi-FI" b="1" dirty="0">
              <a:solidFill>
                <a:srgbClr val="002060"/>
              </a:solidFill>
            </a:endParaRPr>
          </a:p>
          <a:p>
            <a:pPr algn="l"/>
            <a:r>
              <a:rPr lang="fi-FI" b="1" dirty="0">
                <a:solidFill>
                  <a:srgbClr val="002060"/>
                </a:solidFill>
              </a:rPr>
              <a:t>Vanhempainilta </a:t>
            </a:r>
          </a:p>
          <a:p>
            <a:pPr algn="l"/>
            <a:r>
              <a:rPr lang="fi-FI" b="1" dirty="0">
                <a:solidFill>
                  <a:srgbClr val="002060"/>
                </a:solidFill>
              </a:rPr>
              <a:t>    9.10.2019</a:t>
            </a:r>
          </a:p>
        </p:txBody>
      </p:sp>
    </p:spTree>
    <p:extLst>
      <p:ext uri="{BB962C8B-B14F-4D97-AF65-F5344CB8AC3E}">
        <p14:creationId xmlns:p14="http://schemas.microsoft.com/office/powerpoint/2010/main" val="30889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Muutamia huomioitavia asioita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Todistusten T-merkinnät (täydennettävä) &gt;&gt;</a:t>
            </a:r>
          </a:p>
          <a:p>
            <a:pPr marL="0" indent="0">
              <a:buNone/>
            </a:pPr>
            <a:r>
              <a:rPr lang="fi-FI" sz="2400" dirty="0"/>
              <a:t>			Aina seuraavan jakson aikana!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 Läsnäolopakko kaikissa koulun tilaisuuksissa!  	</a:t>
            </a:r>
          </a:p>
          <a:p>
            <a:pPr marL="0" indent="0">
              <a:buNone/>
            </a:pPr>
            <a:r>
              <a:rPr lang="fi-FI" sz="2400" dirty="0"/>
              <a:t>	(juhlat, kirkko, liikuntapäivät, päättöpäivät yms.)</a:t>
            </a:r>
          </a:p>
          <a:p>
            <a:pPr marL="0" indent="0">
              <a:buNone/>
            </a:pPr>
            <a:endParaRPr lang="fi-FI" sz="2400" dirty="0"/>
          </a:p>
          <a:p>
            <a:pPr lvl="1"/>
            <a:r>
              <a:rPr lang="fi-FI" sz="2000" dirty="0"/>
              <a:t>Marko Jantusen huumevalistus 23.10.2019 – iltatilaisuus klo 18.00</a:t>
            </a:r>
          </a:p>
          <a:p>
            <a:pPr lvl="1"/>
            <a:r>
              <a:rPr lang="fi-FI" sz="2000" dirty="0"/>
              <a:t>Pisara 2019 – valmiusharjoitus 25.10.2019</a:t>
            </a:r>
          </a:p>
          <a:p>
            <a:pPr lvl="1"/>
            <a:r>
              <a:rPr lang="fi-FI" sz="2000" dirty="0"/>
              <a:t>Itsenäisyys- ja lakkijuhla 5.12.2019</a:t>
            </a:r>
          </a:p>
          <a:p>
            <a:pPr lvl="1"/>
            <a:r>
              <a:rPr lang="fi-FI" sz="2000" dirty="0"/>
              <a:t>Kevät- ja lakkijuhla 30.5.2020	</a:t>
            </a:r>
          </a:p>
        </p:txBody>
      </p:sp>
    </p:spTree>
    <p:extLst>
      <p:ext uri="{BB962C8B-B14F-4D97-AF65-F5344CB8AC3E}">
        <p14:creationId xmlns:p14="http://schemas.microsoft.com/office/powerpoint/2010/main" val="255960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KODIN JA KOULUN YHTEISTYÖ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>
                <a:hlinkClick r:id="rId2"/>
              </a:rPr>
              <a:t>https://peda.net/alajarvi/lukio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 err="1"/>
              <a:t>Wilma</a:t>
            </a:r>
            <a:r>
              <a:rPr lang="fi-FI" sz="2400" dirty="0"/>
              <a:t>:    </a:t>
            </a:r>
            <a:r>
              <a:rPr lang="fi-FI" sz="2400" dirty="0">
                <a:hlinkClick r:id="rId3"/>
              </a:rPr>
              <a:t>https://wilma.alajarvi.fi/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		- mm. rehtorin viikkotiedotteet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Paperiset tiedotteet:</a:t>
            </a:r>
          </a:p>
          <a:p>
            <a:pPr marL="0" indent="0">
              <a:buNone/>
            </a:pPr>
            <a:r>
              <a:rPr lang="fi-FI" sz="2400" dirty="0"/>
              <a:t>	- Syyslomaa ennen: arviointi kuusi kertaa vuodessa</a:t>
            </a: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OTTAKAA YHTEYTTÄ, JOS HUOLIA, MURHEITA JA</a:t>
            </a:r>
          </a:p>
          <a:p>
            <a:pPr marL="0" indent="0" algn="ctr">
              <a:buNone/>
            </a:pPr>
            <a:r>
              <a:rPr lang="fi-FI" dirty="0"/>
              <a:t>MIKSEI MYÖS, JOS KIITOKSEN AIHEITA…..</a:t>
            </a:r>
          </a:p>
        </p:txBody>
      </p:sp>
    </p:spTree>
    <p:extLst>
      <p:ext uri="{BB962C8B-B14F-4D97-AF65-F5344CB8AC3E}">
        <p14:creationId xmlns:p14="http://schemas.microsoft.com/office/powerpoint/2010/main" val="246002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1800" dirty="0"/>
              <a:t>Suomessa nimi yleistyi 1900-luvun alussa muiden myönteisen merkityksen omaavien suomalaisnimien mukana. </a:t>
            </a:r>
          </a:p>
          <a:p>
            <a:pPr marL="0" indent="0" algn="ctr">
              <a:buNone/>
            </a:pPr>
            <a:r>
              <a:rPr lang="fi-FI" sz="1800" dirty="0"/>
              <a:t>Olkaamme siis iloisia vaikka omista lapsistamme!</a:t>
            </a:r>
          </a:p>
          <a:p>
            <a:pPr marL="0" indent="0" algn="ctr">
              <a:buNone/>
            </a:pPr>
            <a:endParaRPr lang="fi-FI" sz="1800" dirty="0"/>
          </a:p>
          <a:p>
            <a:pPr marL="0" indent="0" algn="ctr">
              <a:buNone/>
            </a:pPr>
            <a:endParaRPr lang="fi-FI" sz="1800" dirty="0"/>
          </a:p>
          <a:p>
            <a:pPr marL="0" indent="0" algn="ctr">
              <a:buNone/>
            </a:pPr>
            <a:r>
              <a:rPr lang="fi-FI" sz="1800" dirty="0"/>
              <a:t>Mannerheimin Lastensuojeluliitto:</a:t>
            </a:r>
          </a:p>
          <a:p>
            <a:pPr marL="0" indent="0" algn="ctr">
              <a:buNone/>
            </a:pPr>
            <a:r>
              <a:rPr lang="fi-FI" sz="1800" i="1" dirty="0"/>
              <a:t>”Vaikka oma nuori saattaa tuntua tulevaisuuden suunnitelmineen aikuiselta, hän tarvitsee yhä vanhempien kontrollia, huolenpitoa ja tukea – vanhemman kuuntelevaa korvaa ja kiinnostusta.”</a:t>
            </a:r>
            <a:r>
              <a:rPr lang="fi-FI" sz="1800" dirty="0"/>
              <a:t>	</a:t>
            </a:r>
          </a:p>
          <a:p>
            <a:pPr algn="ctr">
              <a:buFontTx/>
              <a:buChar char="-"/>
            </a:pPr>
            <a:endParaRPr lang="fi-FI" sz="1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fi-FI" sz="1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fi-FI" sz="1200" dirty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fi-FI" sz="1200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fi-FI" sz="2000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Hyvää syksyn jatkoa ja loppuvuotta kaikille!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Bernard MT Condensed" panose="02050806060905020404" pitchFamily="18" charset="0"/>
              </a:rPr>
              <a:t>Tänään 9.10. on </a:t>
            </a:r>
            <a:r>
              <a:rPr lang="fi-FI" sz="3200" dirty="0" err="1">
                <a:latin typeface="Bernard MT Condensed" panose="02050806060905020404" pitchFamily="18" charset="0"/>
              </a:rPr>
              <a:t>Ilonan</a:t>
            </a:r>
            <a:r>
              <a:rPr lang="fi-FI" sz="3200" dirty="0">
                <a:latin typeface="Bernard MT Condensed" panose="02050806060905020404" pitchFamily="18" charset="0"/>
              </a:rPr>
              <a:t> nimipäivä</a:t>
            </a:r>
          </a:p>
        </p:txBody>
      </p:sp>
    </p:spTree>
    <p:extLst>
      <p:ext uri="{BB962C8B-B14F-4D97-AF65-F5344CB8AC3E}">
        <p14:creationId xmlns:p14="http://schemas.microsoft.com/office/powerpoint/2010/main" val="383350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660" y="332656"/>
            <a:ext cx="8229600" cy="1143000"/>
          </a:xfrm>
        </p:spPr>
        <p:txBody>
          <a:bodyPr/>
          <a:lstStyle/>
          <a:p>
            <a:pPr algn="l"/>
            <a:r>
              <a:rPr lang="fi-FI" dirty="0"/>
              <a:t>    OHJELMA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fi-FI" sz="2800" dirty="0"/>
              <a:t>Rehtorin terveiset – Marko Timo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Opinto-ohjauksen kuulumiset ja kouluterveyskyselyn tuloksia– Anne Yli-Sissala</a:t>
            </a:r>
          </a:p>
          <a:p>
            <a:endParaRPr lang="fi-FI" sz="2800" dirty="0"/>
          </a:p>
          <a:p>
            <a:r>
              <a:rPr lang="fi-FI" sz="2800" dirty="0"/>
              <a:t>Ryhmäkohtaiset palaverit - Ryhmänohjaajat</a:t>
            </a:r>
          </a:p>
        </p:txBody>
      </p:sp>
    </p:spTree>
    <p:extLst>
      <p:ext uri="{BB962C8B-B14F-4D97-AF65-F5344CB8AC3E}">
        <p14:creationId xmlns:p14="http://schemas.microsoft.com/office/powerpoint/2010/main" val="213743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EB013-98B5-4BAD-AFD4-FDBB80B9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DEBA96-35BE-42E3-9220-1B1101717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Timo Marko 		(rehtori, maantiede)</a:t>
            </a:r>
            <a:br>
              <a:rPr lang="fi-FI" dirty="0"/>
            </a:br>
            <a:r>
              <a:rPr lang="fi-FI" dirty="0" err="1"/>
              <a:t>Höykinpuro</a:t>
            </a:r>
            <a:r>
              <a:rPr lang="fi-FI" dirty="0"/>
              <a:t> Päivi 		(ruotsi, saksa)</a:t>
            </a:r>
            <a:br>
              <a:rPr lang="fi-FI" dirty="0"/>
            </a:br>
            <a:r>
              <a:rPr lang="fi-FI" dirty="0"/>
              <a:t>Kaartinen Minna 		(historia, filosofia, yhteiskuntaoppi)</a:t>
            </a:r>
            <a:br>
              <a:rPr lang="fi-FI" dirty="0"/>
            </a:br>
            <a:r>
              <a:rPr lang="fi-FI" dirty="0"/>
              <a:t>Kainulainen Kauko 	(matematiikka, fysiikka, tietotekniikka)</a:t>
            </a:r>
            <a:br>
              <a:rPr lang="fi-FI" dirty="0"/>
            </a:br>
            <a:r>
              <a:rPr lang="fi-FI" dirty="0" err="1"/>
              <a:t>Kyrönlahti</a:t>
            </a:r>
            <a:r>
              <a:rPr lang="fi-FI" dirty="0"/>
              <a:t> Jarmo 		(uskonto, psykologia), </a:t>
            </a:r>
            <a:r>
              <a:rPr lang="fi-FI" dirty="0" err="1"/>
              <a:t>sij</a:t>
            </a:r>
            <a:r>
              <a:rPr lang="fi-FI" dirty="0"/>
              <a:t>. Heidi Sorvari</a:t>
            </a:r>
            <a:br>
              <a:rPr lang="fi-FI" dirty="0"/>
            </a:br>
            <a:r>
              <a:rPr lang="fi-FI" dirty="0" err="1"/>
              <a:t>Kööpikkä</a:t>
            </a:r>
            <a:r>
              <a:rPr lang="fi-FI" dirty="0"/>
              <a:t> </a:t>
            </a:r>
            <a:r>
              <a:rPr lang="fi-FI" dirty="0" err="1"/>
              <a:t>Reita</a:t>
            </a:r>
            <a:r>
              <a:rPr lang="fi-FI" dirty="0"/>
              <a:t> 		(äidinkieli ja kirjallisuus)</a:t>
            </a:r>
            <a:br>
              <a:rPr lang="fi-FI" dirty="0"/>
            </a:br>
            <a:r>
              <a:rPr lang="fi-FI" dirty="0"/>
              <a:t>Laasala Vuokko 		(matematiikka, fysiikka) </a:t>
            </a:r>
            <a:br>
              <a:rPr lang="fi-FI" dirty="0"/>
            </a:br>
            <a:r>
              <a:rPr lang="fi-FI" dirty="0"/>
              <a:t>Lehtelä Jouko 		(maantiede, biologia, terveystieto)</a:t>
            </a:r>
            <a:br>
              <a:rPr lang="fi-FI" dirty="0"/>
            </a:br>
            <a:r>
              <a:rPr lang="fi-FI" dirty="0"/>
              <a:t>Lehtonen Taina		(äidinkieli ja kirjallisuus)</a:t>
            </a:r>
          </a:p>
          <a:p>
            <a:pPr marL="0" indent="0">
              <a:buNone/>
            </a:pPr>
            <a:r>
              <a:rPr lang="fi-FI" dirty="0"/>
              <a:t>Mäkelä Sari 		(matematiikka, kemia)</a:t>
            </a:r>
            <a:br>
              <a:rPr lang="fi-FI" dirty="0"/>
            </a:br>
            <a:r>
              <a:rPr lang="fi-FI" dirty="0"/>
              <a:t>Oja-Hautamäki Vuokko 	(kuvataide)</a:t>
            </a:r>
            <a:br>
              <a:rPr lang="fi-FI" dirty="0"/>
            </a:br>
            <a:r>
              <a:rPr lang="fi-FI" dirty="0"/>
              <a:t>Paavola Anneli 		(liikunta, terveystieto)</a:t>
            </a:r>
            <a:br>
              <a:rPr lang="fi-FI" dirty="0"/>
            </a:br>
            <a:r>
              <a:rPr lang="fi-FI" dirty="0"/>
              <a:t>Paavola Jyrki 		(liikunta) </a:t>
            </a:r>
            <a:br>
              <a:rPr lang="fi-FI" dirty="0"/>
            </a:br>
            <a:r>
              <a:rPr lang="fi-FI" dirty="0" err="1"/>
              <a:t>Peräsalo</a:t>
            </a:r>
            <a:r>
              <a:rPr lang="fi-FI" dirty="0"/>
              <a:t> Urmas 		(musiikki)</a:t>
            </a:r>
            <a:br>
              <a:rPr lang="fi-FI" dirty="0"/>
            </a:br>
            <a:r>
              <a:rPr lang="fi-FI" dirty="0"/>
              <a:t>Seppälä Emmi 		(englanti, venäjä)</a:t>
            </a:r>
            <a:br>
              <a:rPr lang="fi-FI" dirty="0"/>
            </a:br>
            <a:r>
              <a:rPr lang="fi-FI" dirty="0" err="1"/>
              <a:t>Visto</a:t>
            </a:r>
            <a:r>
              <a:rPr lang="fi-FI" dirty="0"/>
              <a:t> Janne 		(englanti, ranska, espanja, ruotsi)</a:t>
            </a:r>
            <a:br>
              <a:rPr lang="fi-FI" dirty="0"/>
            </a:br>
            <a:r>
              <a:rPr lang="fi-FI" dirty="0"/>
              <a:t>Yli-Sissala Anne 		(historia, yhteiskuntaoppi, filosofia, opinto-ohjaus)</a:t>
            </a:r>
          </a:p>
        </p:txBody>
      </p:sp>
    </p:spTree>
    <p:extLst>
      <p:ext uri="{BB962C8B-B14F-4D97-AF65-F5344CB8AC3E}">
        <p14:creationId xmlns:p14="http://schemas.microsoft.com/office/powerpoint/2010/main" val="382087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LUKION ESITTELY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Opiskelijoita</a:t>
            </a:r>
          </a:p>
          <a:p>
            <a:pPr marL="0" indent="0">
              <a:buNone/>
            </a:pPr>
            <a:r>
              <a:rPr lang="fi-FI" sz="2000" dirty="0"/>
              <a:t>	1. </a:t>
            </a:r>
            <a:r>
              <a:rPr lang="fi-FI" sz="2000" dirty="0" err="1"/>
              <a:t>vsk</a:t>
            </a:r>
            <a:r>
              <a:rPr lang="fi-FI" sz="2000" dirty="0"/>
              <a:t>			 66</a:t>
            </a:r>
          </a:p>
          <a:p>
            <a:pPr marL="0" indent="0">
              <a:buNone/>
            </a:pPr>
            <a:r>
              <a:rPr lang="fi-FI" sz="2000" dirty="0"/>
              <a:t>	2. </a:t>
            </a:r>
            <a:r>
              <a:rPr lang="fi-FI" sz="2000" dirty="0" err="1"/>
              <a:t>vsk</a:t>
            </a:r>
            <a:r>
              <a:rPr lang="fi-FI" sz="2000" dirty="0"/>
              <a:t>			 57</a:t>
            </a:r>
          </a:p>
          <a:p>
            <a:pPr marL="0" indent="0">
              <a:buNone/>
            </a:pPr>
            <a:r>
              <a:rPr lang="fi-FI" sz="2000" dirty="0"/>
              <a:t>	3. </a:t>
            </a:r>
            <a:r>
              <a:rPr lang="fi-FI" sz="2000" dirty="0" err="1"/>
              <a:t>vsk</a:t>
            </a:r>
            <a:r>
              <a:rPr lang="fi-FI" sz="2000" dirty="0"/>
              <a:t>			 61</a:t>
            </a:r>
          </a:p>
          <a:p>
            <a:pPr marL="0" indent="0">
              <a:buNone/>
            </a:pPr>
            <a:r>
              <a:rPr lang="fi-FI" sz="2000" dirty="0"/>
              <a:t>	4. </a:t>
            </a:r>
            <a:r>
              <a:rPr lang="fi-FI" sz="2000" dirty="0" err="1"/>
              <a:t>vsk</a:t>
            </a:r>
            <a:r>
              <a:rPr lang="fi-FI" sz="2000" dirty="0"/>
              <a:t>		 	   8	</a:t>
            </a:r>
            <a:endParaRPr lang="fi-FI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000" dirty="0"/>
              <a:t>	aineopiskelijat 	 	   3</a:t>
            </a:r>
          </a:p>
          <a:p>
            <a:pPr marL="0" indent="0">
              <a:buNone/>
            </a:pPr>
            <a:r>
              <a:rPr lang="fi-FI" sz="2000" dirty="0"/>
              <a:t>	yhteensä		195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Lukion kotisivut          </a:t>
            </a:r>
            <a:r>
              <a:rPr lang="fi-FI" sz="2000" dirty="0">
                <a:hlinkClick r:id="rId2"/>
              </a:rPr>
              <a:t>https://peda.net/alajarvi/lukio</a:t>
            </a:r>
            <a:r>
              <a:rPr lang="fi-FI" sz="2000" dirty="0"/>
              <a:t> 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4752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OPISKELIJAHUOLTO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 </a:t>
            </a:r>
            <a:r>
              <a:rPr lang="fi-FI" b="1" dirty="0"/>
              <a:t>yhteisöllistä</a:t>
            </a:r>
            <a:r>
              <a:rPr lang="fi-FI" dirty="0"/>
              <a:t> opiskelijahuoltoa, jonka tarkoituksena on mm. edistää opiskelijoiden oppimista, hyvinvointia, terveyttä ja osallisuutta. </a:t>
            </a:r>
          </a:p>
          <a:p>
            <a:endParaRPr lang="fi-FI" dirty="0"/>
          </a:p>
          <a:p>
            <a:r>
              <a:rPr lang="fi-FI" dirty="0"/>
              <a:t>On </a:t>
            </a:r>
            <a:r>
              <a:rPr lang="fi-FI" b="1" dirty="0"/>
              <a:t>yksilöllistä</a:t>
            </a:r>
            <a:r>
              <a:rPr lang="fi-FI" dirty="0"/>
              <a:t> opiskeluhuoltotyötä.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055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8B7555-F9CF-4F85-84D4-A08BCEC1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Oppimateriaalilisä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CD5376-B024-4E9D-B422-B9C838BC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Elokuusta 2019 alkaen ammatillista tai lukiokoulutusta opiskeleva nuori voi saada opintorahan oppimateriaalilisää, jos vanhempien tulot ovat enintään 41 100 e vuodessa. Oppimateriaalilisä on 46,80 e/kk.</a:t>
            </a:r>
          </a:p>
          <a:p>
            <a:r>
              <a:rPr lang="fi-FI" dirty="0"/>
              <a:t>Oppimateriaalilisää voi saada vanhempansa luona asuva alle 20-vuotias ja muualla asuva alle 18-vuotias. Myös alle 17-vuotias opiskelija voi saada oppimateriaalilisää, vaikka hän ei voi saada muuta opintorahaa.</a:t>
            </a:r>
          </a:p>
          <a:p>
            <a:r>
              <a:rPr lang="fi-FI" dirty="0"/>
              <a:t>Oppimateriaalilisä myönnetään ilman hakemusta niille opiskelijoille, jotka jo saavat opintotukea. Jos et vielä saa opintotukea, mutta olisit oikeutettu oppimateriaalilisään, hae opintotukea</a:t>
            </a:r>
            <a:r>
              <a:rPr lang="fi-FI" u="sng" dirty="0">
                <a:hlinkClick r:id="rId2"/>
              </a:rPr>
              <a:t> verkossa</a:t>
            </a:r>
            <a:r>
              <a:rPr lang="fi-FI" dirty="0"/>
              <a:t> tai opintotuen </a:t>
            </a:r>
            <a:r>
              <a:rPr lang="fi-FI" u="sng" dirty="0">
                <a:hlinkClick r:id="rId3"/>
              </a:rPr>
              <a:t>hakemuslomakkeella OT 1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			(Kelan sivut: https://www.kela.fi/opiskelijat).</a:t>
            </a:r>
          </a:p>
        </p:txBody>
      </p:sp>
    </p:spTree>
    <p:extLst>
      <p:ext uri="{BB962C8B-B14F-4D97-AF65-F5344CB8AC3E}">
        <p14:creationId xmlns:p14="http://schemas.microsoft.com/office/powerpoint/2010/main" val="289215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Teemaviikolla tapahtui keväällä 2019…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8456" y="4797152"/>
            <a:ext cx="6707088" cy="15450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dirty="0">
              <a:hlinkClick r:id="rId2"/>
            </a:endParaRPr>
          </a:p>
          <a:p>
            <a:pPr marL="0" indent="0">
              <a:buNone/>
            </a:pPr>
            <a:endParaRPr lang="fi-FI" dirty="0">
              <a:hlinkClick r:id="rId2"/>
            </a:endParaRP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https://www.youtube.com/watch?v=7A1TodeXSIQ&amp;feature=youtu.be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2FB1F4C-C1C7-429A-AC7E-D6FBC299CF1B}"/>
              </a:ext>
            </a:extLst>
          </p:cNvPr>
          <p:cNvSpPr txBox="1"/>
          <p:nvPr/>
        </p:nvSpPr>
        <p:spPr>
          <a:xfrm>
            <a:off x="1043608" y="1857459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Pohjalta pintaan – vesi tutkimuskohteena -hanke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D85D39B-E953-4675-BD33-B5157E07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34" y="3186170"/>
            <a:ext cx="2880320" cy="19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31BD68-0E19-4D3B-982A-F4F9A6B8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89169"/>
            <a:ext cx="3408380" cy="19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2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80528" y="351535"/>
            <a:ext cx="8229600" cy="1143000"/>
          </a:xfrm>
        </p:spPr>
        <p:txBody>
          <a:bodyPr>
            <a:normAutofit/>
          </a:bodyPr>
          <a:lstStyle/>
          <a:p>
            <a:r>
              <a:rPr lang="fi-FI" sz="3600" dirty="0"/>
              <a:t>Lukiomme kehittämishankkeet 2019-20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5192" y="1409002"/>
            <a:ext cx="8373616" cy="452596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rabicParenR"/>
            </a:pPr>
            <a:endParaRPr lang="fi-FI" dirty="0"/>
          </a:p>
          <a:p>
            <a:pPr marL="0" indent="0">
              <a:buNone/>
            </a:pPr>
            <a:r>
              <a:rPr lang="fi-FI" dirty="0"/>
              <a:t>1) OVELA-hanke – oppimateriaalit kiertoon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 Oppikirjojen lainaus koulukirjastosta, alkavan vuoden kirjoja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 Yhteistyössä Alajärven, Vimpelin, Lappajärven ja Evijärven lukioiden ja kirjastojen kanssa</a:t>
            </a:r>
          </a:p>
          <a:p>
            <a:pPr marL="914400" lvl="2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2) VIREYTTÄ JA HYVINVOINTIA - LIIKKUVA OPISKELU -HANKE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Koulutyöhön lyhyitä ja pidempiä liikuntatuokioita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Tutkimustulosten mukaan parantavat oppimistuloksia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Hankitaan myös liikuntavälineistöä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Hanke yhteistyössä Vimpelin lukion kanssa</a:t>
            </a:r>
          </a:p>
          <a:p>
            <a:pPr marL="11430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1. LIIKUNTAPÄIVÄ SYYSKUUSSA (https://www.facebook.com/watch/?v=422206075081907</a:t>
            </a:r>
            <a:r>
              <a:rPr lang="fi-FI" dirty="0"/>
              <a:t>)</a:t>
            </a:r>
          </a:p>
          <a:p>
            <a:pPr marL="114300" indent="0">
              <a:buNone/>
            </a:pPr>
            <a:endParaRPr lang="fi-FI" dirty="0"/>
          </a:p>
          <a:p>
            <a:pPr marL="114300" indent="0">
              <a:buNone/>
            </a:pPr>
            <a:r>
              <a:rPr lang="fi-FI" dirty="0"/>
              <a:t>3) KORKEAKOULUT LUKIOON –hanke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Teemaviikko toukokuussa (alkajat ja osa jatkajista)	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Tutustutaan yleisesti korkeakouluopintoihin sekä Vaasan yliopistoon ja Seinäjoen ammattikorkeakouluun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Samaan aikaan jatkajat leirikoulussa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Yhteistyössä Alajärven, Vimpelin, Lappajärven, Evijärven, Kauhavan ja Härmän lukioiden kanssa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i-FI" dirty="0"/>
          </a:p>
          <a:p>
            <a:pPr marL="114300" indent="0">
              <a:buNone/>
            </a:pPr>
            <a:r>
              <a:rPr lang="fi-FI" dirty="0"/>
              <a:t>4) JAPANI-HANKE – Tokiolainen </a:t>
            </a:r>
            <a:r>
              <a:rPr lang="fi-FI" dirty="0" err="1"/>
              <a:t>Jiuy</a:t>
            </a:r>
            <a:r>
              <a:rPr lang="fi-FI" dirty="0"/>
              <a:t> </a:t>
            </a:r>
            <a:r>
              <a:rPr lang="fi-FI" dirty="0" err="1"/>
              <a:t>Gakuen</a:t>
            </a:r>
            <a:r>
              <a:rPr lang="fi-FI" dirty="0"/>
              <a:t> -koulu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Japanilaisten opiskelijoiden  vierailu alueella elokuussa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/>
              <a:t>Kahden Alajärven ja kahden Vimpelin opiskelijan vierailu Tokiossa kevätlukukaudella		</a:t>
            </a:r>
          </a:p>
          <a:p>
            <a:pPr marL="11430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9706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Kannettavat tietokoneet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r>
              <a:rPr lang="fi-FI" dirty="0"/>
              <a:t>Kaikilla opiskelijoilla on oma henkilökohtainen kone, joka on käytettävissä joka hetki opiskeluun</a:t>
            </a:r>
          </a:p>
          <a:p>
            <a:endParaRPr lang="fi-FI" dirty="0"/>
          </a:p>
          <a:p>
            <a:r>
              <a:rPr lang="fi-FI" dirty="0"/>
              <a:t>Konetta käytetään aikanaan myös yo-kirjoituksissa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301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373</Words>
  <Application>Microsoft Office PowerPoint</Application>
  <PresentationFormat>Näytössä katseltava diaesitys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Andalus</vt:lpstr>
      <vt:lpstr>Arial</vt:lpstr>
      <vt:lpstr>Bernard MT Condensed</vt:lpstr>
      <vt:lpstr>Calibri</vt:lpstr>
      <vt:lpstr>Wingdings</vt:lpstr>
      <vt:lpstr>Office-teema</vt:lpstr>
      <vt:lpstr>ALAJÄRVEN LUKIO </vt:lpstr>
      <vt:lpstr>    OHJELMA</vt:lpstr>
      <vt:lpstr>Opettajat</vt:lpstr>
      <vt:lpstr>LUKION ESITTELY</vt:lpstr>
      <vt:lpstr>OPISKELIJAHUOLTO</vt:lpstr>
      <vt:lpstr>Oppimateriaalilisä</vt:lpstr>
      <vt:lpstr>Teemaviikolla tapahtui keväällä 2019…</vt:lpstr>
      <vt:lpstr>Lukiomme kehittämishankkeet 2019-20 </vt:lpstr>
      <vt:lpstr>Kannettavat tietokoneet</vt:lpstr>
      <vt:lpstr>Muutamia huomioitavia asioita</vt:lpstr>
      <vt:lpstr>KODIN JA KOULUN YHTEISTYÖ</vt:lpstr>
      <vt:lpstr>Tänään 9.10. on Ilonan nimipäivä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ALAJÄRVEN LUKIO</dc:title>
  <dc:creator>Lukionrehtori</dc:creator>
  <cp:lastModifiedBy>Timo Marko Juhani</cp:lastModifiedBy>
  <cp:revision>66</cp:revision>
  <cp:lastPrinted>2018-10-09T11:23:05Z</cp:lastPrinted>
  <dcterms:created xsi:type="dcterms:W3CDTF">2015-10-12T10:46:55Z</dcterms:created>
  <dcterms:modified xsi:type="dcterms:W3CDTF">2019-10-09T07:40:34Z</dcterms:modified>
</cp:coreProperties>
</file>