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AADB-2331-304B-B333-0081622935ED}" type="datetimeFigureOut">
              <a:rPr lang="fr-FR" smtClean="0"/>
              <a:t>26/09/13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93DD-B280-5B45-B937-3955E997772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AADB-2331-304B-B333-0081622935ED}" type="datetimeFigureOut">
              <a:rPr lang="fr-FR" smtClean="0"/>
              <a:t>26/09/13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93DD-B280-5B45-B937-3955E997772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AADB-2331-304B-B333-0081622935ED}" type="datetimeFigureOut">
              <a:rPr lang="fr-FR" smtClean="0"/>
              <a:t>26/09/13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93DD-B280-5B45-B937-3955E997772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AADB-2331-304B-B333-0081622935ED}" type="datetimeFigureOut">
              <a:rPr lang="fr-FR" smtClean="0"/>
              <a:t>26/09/13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93DD-B280-5B45-B937-3955E997772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AADB-2331-304B-B333-0081622935ED}" type="datetimeFigureOut">
              <a:rPr lang="fr-FR" smtClean="0"/>
              <a:t>26/09/13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93DD-B280-5B45-B937-3955E997772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AADB-2331-304B-B333-0081622935ED}" type="datetimeFigureOut">
              <a:rPr lang="fr-FR" smtClean="0"/>
              <a:t>26/09/13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93DD-B280-5B45-B937-3955E997772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AADB-2331-304B-B333-0081622935ED}" type="datetimeFigureOut">
              <a:rPr lang="fr-FR" smtClean="0"/>
              <a:t>26/09/13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93DD-B280-5B45-B937-3955E997772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AADB-2331-304B-B333-0081622935ED}" type="datetimeFigureOut">
              <a:rPr lang="fr-FR" smtClean="0"/>
              <a:t>26/09/13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93DD-B280-5B45-B937-3955E997772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AADB-2331-304B-B333-0081622935ED}" type="datetimeFigureOut">
              <a:rPr lang="fr-FR" smtClean="0"/>
              <a:t>26/09/13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93DD-B280-5B45-B937-3955E997772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AADB-2331-304B-B333-0081622935ED}" type="datetimeFigureOut">
              <a:rPr lang="fr-FR" smtClean="0"/>
              <a:t>26/09/13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93DD-B280-5B45-B937-3955E997772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2AADB-2331-304B-B333-0081622935ED}" type="datetimeFigureOut">
              <a:rPr lang="fr-FR" smtClean="0"/>
              <a:t>26/09/13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C93DD-B280-5B45-B937-3955E997772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2AADB-2331-304B-B333-0081622935ED}" type="datetimeFigureOut">
              <a:rPr lang="fr-FR" smtClean="0"/>
              <a:t>26/09/13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C93DD-B280-5B45-B937-3955E9977720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Caricature by Joseph </a:t>
            </a:r>
            <a:r>
              <a:rPr lang="en-GB" sz="2800" b="1" dirty="0" err="1" smtClean="0"/>
              <a:t>Keppler</a:t>
            </a:r>
            <a:r>
              <a:rPr lang="en-GB" sz="2800" b="1" dirty="0" smtClean="0"/>
              <a:t> in Puck, 11 January 1893</a:t>
            </a:r>
            <a:endParaRPr lang="fr-FR" sz="2800" b="1" dirty="0"/>
          </a:p>
        </p:txBody>
      </p:sp>
      <p:pic>
        <p:nvPicPr>
          <p:cNvPr id="4" name="Imag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6216" y="1417638"/>
            <a:ext cx="8897784" cy="544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0" y="274638"/>
            <a:ext cx="8936660" cy="1143000"/>
          </a:xfrm>
        </p:spPr>
        <p:txBody>
          <a:bodyPr>
            <a:normAutofit fontScale="90000"/>
          </a:bodyPr>
          <a:lstStyle/>
          <a:p>
            <a:r>
              <a:rPr lang="fr-FR" b="1" dirty="0" err="1" smtClean="0"/>
              <a:t>Some</a:t>
            </a:r>
            <a:r>
              <a:rPr lang="fr-FR" b="1" dirty="0" smtClean="0"/>
              <a:t> </a:t>
            </a:r>
            <a:r>
              <a:rPr lang="fr-FR" b="1" dirty="0" err="1" smtClean="0"/>
              <a:t>Responses</a:t>
            </a:r>
            <a:r>
              <a:rPr lang="fr-FR" b="1" dirty="0" smtClean="0"/>
              <a:t> (in the US) to Immigration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7340" y="1930736"/>
            <a:ext cx="4183803" cy="4166092"/>
          </a:xfrm>
        </p:spPr>
        <p:txBody>
          <a:bodyPr>
            <a:normAutofit fontScale="55000" lnSpcReduction="20000"/>
          </a:bodyPr>
          <a:lstStyle/>
          <a:p>
            <a:r>
              <a:rPr lang="en-GB" dirty="0"/>
              <a:t>1) Quota Act of 1921 – limited immigration from each country to 3 % of total number who had immigrated in 1910 and set a yearly limit of 350,000</a:t>
            </a:r>
            <a:endParaRPr lang="en-US" dirty="0"/>
          </a:p>
          <a:p>
            <a:r>
              <a:rPr lang="en-GB" dirty="0"/>
              <a:t>2) The 1924 quota reduced the quota to 2%, the base year changed from 1910 to 1890. This discriminated against eastern and southern Europeans because many had come to the US after 1890</a:t>
            </a:r>
            <a:endParaRPr lang="en-US" dirty="0"/>
          </a:p>
          <a:p>
            <a:r>
              <a:rPr lang="en-GB" dirty="0"/>
              <a:t>3) National Origins Act of 1929 – the base year was moved to 1920, but total number was set at </a:t>
            </a:r>
            <a:r>
              <a:rPr lang="en-GB" dirty="0" smtClean="0"/>
              <a:t>150,000</a:t>
            </a:r>
          </a:p>
          <a:p>
            <a:endParaRPr lang="en-GB" dirty="0" smtClean="0"/>
          </a:p>
          <a:p>
            <a:r>
              <a:rPr lang="en-GB" dirty="0" smtClean="0"/>
              <a:t>Cartoon – </a:t>
            </a:r>
            <a:r>
              <a:rPr lang="en-GB" b="1" dirty="0" smtClean="0"/>
              <a:t>Red Scare </a:t>
            </a:r>
            <a:r>
              <a:rPr lang="en-GB" dirty="0" smtClean="0"/>
              <a:t>of 1919-1920</a:t>
            </a:r>
            <a:endParaRPr lang="en-US" dirty="0" smtClean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1143" y="1930736"/>
            <a:ext cx="4752857" cy="458311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</Words>
  <Application>Microsoft Macintosh PowerPoint</Application>
  <PresentationFormat>Présentation à l'écran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Caricature by Joseph Keppler in Puck, 11 January 1893</vt:lpstr>
      <vt:lpstr>Some Responses (in the US) to Immigration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Caricature by Joseph Keppler in Puck, 11 January 1893</dc:title>
  <dc:creator>Webb</dc:creator>
  <cp:lastModifiedBy>Webb</cp:lastModifiedBy>
  <cp:revision>1</cp:revision>
  <dcterms:created xsi:type="dcterms:W3CDTF">2013-09-26T11:30:33Z</dcterms:created>
  <dcterms:modified xsi:type="dcterms:W3CDTF">2013-09-26T11:30:46Z</dcterms:modified>
</cp:coreProperties>
</file>