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A65B-1C26-3B40-B92F-1A2387ED5DC6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90DC-A9CE-2544-94A0-AA28D821E17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The Illustrated London News, 15th July 1848</a:t>
            </a:r>
            <a:endParaRPr lang="fr-FR" sz="3600" b="1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243" y="778947"/>
            <a:ext cx="6829248" cy="592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The Illustrated London News, 15th July 1848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Illustrated London News, 15th July 1848</dc:title>
  <dc:creator>Webb</dc:creator>
  <cp:lastModifiedBy>Webb</cp:lastModifiedBy>
  <cp:revision>2</cp:revision>
  <dcterms:created xsi:type="dcterms:W3CDTF">2013-09-26T11:31:27Z</dcterms:created>
  <dcterms:modified xsi:type="dcterms:W3CDTF">2013-09-26T11:32:29Z</dcterms:modified>
</cp:coreProperties>
</file>