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6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34279-FAA8-1949-AFE3-F441C7C74266}" type="datetimeFigureOut">
              <a:rPr lang="fr-FR" smtClean="0"/>
              <a:t>26/09/13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923A-A883-2046-8F22-BD90B9DC1EBF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34279-FAA8-1949-AFE3-F441C7C74266}" type="datetimeFigureOut">
              <a:rPr lang="fr-FR" smtClean="0"/>
              <a:t>26/09/13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923A-A883-2046-8F22-BD90B9DC1EBF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34279-FAA8-1949-AFE3-F441C7C74266}" type="datetimeFigureOut">
              <a:rPr lang="fr-FR" smtClean="0"/>
              <a:t>26/09/13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923A-A883-2046-8F22-BD90B9DC1EBF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34279-FAA8-1949-AFE3-F441C7C74266}" type="datetimeFigureOut">
              <a:rPr lang="fr-FR" smtClean="0"/>
              <a:t>26/09/13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923A-A883-2046-8F22-BD90B9DC1EBF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34279-FAA8-1949-AFE3-F441C7C74266}" type="datetimeFigureOut">
              <a:rPr lang="fr-FR" smtClean="0"/>
              <a:t>26/09/13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923A-A883-2046-8F22-BD90B9DC1EBF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34279-FAA8-1949-AFE3-F441C7C74266}" type="datetimeFigureOut">
              <a:rPr lang="fr-FR" smtClean="0"/>
              <a:t>26/09/13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923A-A883-2046-8F22-BD90B9DC1EBF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34279-FAA8-1949-AFE3-F441C7C74266}" type="datetimeFigureOut">
              <a:rPr lang="fr-FR" smtClean="0"/>
              <a:t>26/09/13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923A-A883-2046-8F22-BD90B9DC1EBF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34279-FAA8-1949-AFE3-F441C7C74266}" type="datetimeFigureOut">
              <a:rPr lang="fr-FR" smtClean="0"/>
              <a:t>26/09/13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923A-A883-2046-8F22-BD90B9DC1EBF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34279-FAA8-1949-AFE3-F441C7C74266}" type="datetimeFigureOut">
              <a:rPr lang="fr-FR" smtClean="0"/>
              <a:t>26/09/13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923A-A883-2046-8F22-BD90B9DC1EBF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34279-FAA8-1949-AFE3-F441C7C74266}" type="datetimeFigureOut">
              <a:rPr lang="fr-FR" smtClean="0"/>
              <a:t>26/09/13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923A-A883-2046-8F22-BD90B9DC1EBF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34279-FAA8-1949-AFE3-F441C7C74266}" type="datetimeFigureOut">
              <a:rPr lang="fr-FR" smtClean="0"/>
              <a:t>26/09/13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923A-A883-2046-8F22-BD90B9DC1EBF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34279-FAA8-1949-AFE3-F441C7C74266}" type="datetimeFigureOut">
              <a:rPr lang="fr-FR" smtClean="0"/>
              <a:t>26/09/13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3923A-A883-2046-8F22-BD90B9DC1EBF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80181" y="155496"/>
            <a:ext cx="7772400" cy="1470025"/>
          </a:xfrm>
        </p:spPr>
        <p:txBody>
          <a:bodyPr/>
          <a:lstStyle/>
          <a:p>
            <a:r>
              <a:rPr lang="fr-FR" b="1" dirty="0" err="1" smtClean="0"/>
              <a:t>European</a:t>
            </a:r>
            <a:r>
              <a:rPr lang="fr-FR" b="1" dirty="0" smtClean="0"/>
              <a:t> Migration</a:t>
            </a:r>
            <a:endParaRPr lang="fr-FR" b="1" dirty="0"/>
          </a:p>
        </p:txBody>
      </p:sp>
      <p:pic>
        <p:nvPicPr>
          <p:cNvPr id="4" name="Imag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978" y="1418195"/>
            <a:ext cx="7593813" cy="4887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 err="1" smtClean="0"/>
              <a:t>Between</a:t>
            </a:r>
            <a:r>
              <a:rPr lang="fr-FR" dirty="0" smtClean="0"/>
              <a:t> 1850 and 1914 more </a:t>
            </a:r>
            <a:r>
              <a:rPr lang="fr-FR" dirty="0" err="1" smtClean="0"/>
              <a:t>than</a:t>
            </a:r>
            <a:r>
              <a:rPr lang="fr-FR" dirty="0" smtClean="0"/>
              <a:t> 40 million people </a:t>
            </a:r>
            <a:r>
              <a:rPr lang="fr-FR" dirty="0" err="1" smtClean="0"/>
              <a:t>emigrated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Europe to the New World.</a:t>
            </a:r>
          </a:p>
          <a:p>
            <a:r>
              <a:rPr lang="fr-FR" dirty="0" smtClean="0"/>
              <a:t>The USA </a:t>
            </a:r>
            <a:r>
              <a:rPr lang="fr-FR" dirty="0" err="1" smtClean="0"/>
              <a:t>took</a:t>
            </a:r>
            <a:r>
              <a:rPr lang="fr-FR" dirty="0" smtClean="0"/>
              <a:t> 2/3 of </a:t>
            </a:r>
            <a:r>
              <a:rPr lang="fr-FR" dirty="0" err="1" smtClean="0"/>
              <a:t>these</a:t>
            </a:r>
            <a:r>
              <a:rPr lang="fr-FR" dirty="0" smtClean="0"/>
              <a:t> </a:t>
            </a:r>
            <a:r>
              <a:rPr lang="fr-FR" dirty="0" err="1" smtClean="0"/>
              <a:t>emigrants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sizeable</a:t>
            </a:r>
            <a:r>
              <a:rPr lang="fr-FR" dirty="0" smtClean="0"/>
              <a:t> </a:t>
            </a:r>
            <a:r>
              <a:rPr lang="fr-FR" dirty="0" err="1" smtClean="0"/>
              <a:t>numbers</a:t>
            </a:r>
            <a:r>
              <a:rPr lang="fr-FR" dirty="0" smtClean="0"/>
              <a:t> </a:t>
            </a:r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err="1" smtClean="0"/>
              <a:t>going</a:t>
            </a:r>
            <a:r>
              <a:rPr lang="fr-FR" dirty="0" smtClean="0"/>
              <a:t> to Canada, </a:t>
            </a:r>
            <a:r>
              <a:rPr lang="fr-FR" dirty="0" err="1" smtClean="0"/>
              <a:t>Australia</a:t>
            </a:r>
            <a:r>
              <a:rPr lang="fr-FR" dirty="0" smtClean="0"/>
              <a:t> and Latin </a:t>
            </a:r>
            <a:r>
              <a:rPr lang="fr-FR" dirty="0" err="1" smtClean="0"/>
              <a:t>America</a:t>
            </a:r>
            <a:r>
              <a:rPr lang="fr-FR" dirty="0" smtClean="0"/>
              <a:t>.</a:t>
            </a:r>
          </a:p>
          <a:p>
            <a:r>
              <a:rPr lang="fr-FR" dirty="0" err="1" smtClean="0"/>
              <a:t>Broadly</a:t>
            </a:r>
            <a:r>
              <a:rPr lang="fr-FR" dirty="0" smtClean="0"/>
              <a:t> </a:t>
            </a:r>
            <a:r>
              <a:rPr lang="fr-FR" dirty="0" err="1" smtClean="0"/>
              <a:t>speaking</a:t>
            </a:r>
            <a:r>
              <a:rPr lang="fr-FR" dirty="0" smtClean="0"/>
              <a:t>, migrants </a:t>
            </a:r>
            <a:r>
              <a:rPr lang="fr-FR" dirty="0" err="1" smtClean="0"/>
              <a:t>left</a:t>
            </a:r>
            <a:r>
              <a:rPr lang="fr-FR" dirty="0" smtClean="0"/>
              <a:t> countries </a:t>
            </a:r>
            <a:r>
              <a:rPr lang="fr-FR" dirty="0" err="1" smtClean="0"/>
              <a:t>with</a:t>
            </a:r>
            <a:r>
              <a:rPr lang="fr-FR" dirty="0" smtClean="0"/>
              <a:t> a </a:t>
            </a:r>
            <a:r>
              <a:rPr lang="fr-FR" b="1" dirty="0" smtClean="0"/>
              <a:t>surplus of labour </a:t>
            </a:r>
            <a:r>
              <a:rPr lang="fr-FR" dirty="0" smtClean="0"/>
              <a:t>and </a:t>
            </a:r>
            <a:r>
              <a:rPr lang="fr-FR" dirty="0" err="1" smtClean="0"/>
              <a:t>low</a:t>
            </a:r>
            <a:r>
              <a:rPr lang="fr-FR" dirty="0" smtClean="0"/>
              <a:t> living standards and </a:t>
            </a:r>
            <a:r>
              <a:rPr lang="fr-FR" dirty="0" err="1" smtClean="0"/>
              <a:t>arrived</a:t>
            </a:r>
            <a:r>
              <a:rPr lang="fr-FR" dirty="0" smtClean="0"/>
              <a:t> in countries </a:t>
            </a:r>
            <a:r>
              <a:rPr lang="fr-FR" dirty="0" err="1" smtClean="0"/>
              <a:t>with</a:t>
            </a:r>
            <a:r>
              <a:rPr lang="fr-FR" dirty="0" smtClean="0"/>
              <a:t> a </a:t>
            </a:r>
            <a:r>
              <a:rPr lang="fr-FR" b="1" dirty="0" err="1" smtClean="0"/>
              <a:t>scarce</a:t>
            </a:r>
            <a:r>
              <a:rPr lang="fr-FR" b="1" dirty="0" smtClean="0"/>
              <a:t> </a:t>
            </a:r>
            <a:r>
              <a:rPr lang="fr-FR" b="1" dirty="0" err="1" smtClean="0"/>
              <a:t>supply</a:t>
            </a:r>
            <a:r>
              <a:rPr lang="fr-FR" b="1" dirty="0" smtClean="0"/>
              <a:t> of labour </a:t>
            </a:r>
            <a:r>
              <a:rPr lang="fr-FR" dirty="0" smtClean="0"/>
              <a:t>and </a:t>
            </a:r>
            <a:r>
              <a:rPr lang="fr-FR" dirty="0" err="1" smtClean="0"/>
              <a:t>higher</a:t>
            </a:r>
            <a:r>
              <a:rPr lang="fr-FR" dirty="0" smtClean="0"/>
              <a:t> living standards. </a:t>
            </a:r>
            <a:endParaRPr 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" y="274638"/>
            <a:ext cx="9143998" cy="1143000"/>
          </a:xfrm>
        </p:spPr>
        <p:txBody>
          <a:bodyPr>
            <a:normAutofit/>
          </a:bodyPr>
          <a:lstStyle/>
          <a:p>
            <a:r>
              <a:rPr lang="fr-FR" b="1" dirty="0" smtClean="0"/>
              <a:t>19th Century </a:t>
            </a:r>
            <a:r>
              <a:rPr lang="fr-FR" b="1" dirty="0" err="1" smtClean="0"/>
              <a:t>European</a:t>
            </a:r>
            <a:r>
              <a:rPr lang="fr-FR" b="1" dirty="0" smtClean="0"/>
              <a:t> Migration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15439"/>
            <a:ext cx="8229600" cy="4510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6149" y="5662628"/>
            <a:ext cx="3437850" cy="119537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</Words>
  <Application>Microsoft Macintosh PowerPoint</Application>
  <PresentationFormat>Présentation à l'écran (4:3)</PresentationFormat>
  <Paragraphs>6</Paragraphs>
  <Slides>3</Slides>
  <Notes>0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Thème Office</vt:lpstr>
      <vt:lpstr>European Migration</vt:lpstr>
      <vt:lpstr>Introduction</vt:lpstr>
      <vt:lpstr>19th Century European Migration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Migration</dc:title>
  <dc:creator>Webb</dc:creator>
  <cp:lastModifiedBy>Webb</cp:lastModifiedBy>
  <cp:revision>1</cp:revision>
  <dcterms:created xsi:type="dcterms:W3CDTF">2013-09-26T11:23:16Z</dcterms:created>
  <dcterms:modified xsi:type="dcterms:W3CDTF">2013-09-26T11:23:53Z</dcterms:modified>
</cp:coreProperties>
</file>