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2E4BCC-952A-43E8-BAC9-9787766159EE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7F67F9-C21A-44B2-9D1A-F96CBB128C2B}" type="datetimeFigureOut">
              <a:rPr lang="fi-FI" smtClean="0"/>
              <a:t>22.2.2013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ROBO-course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In association with </a:t>
            </a:r>
            <a:r>
              <a:rPr lang="fi-FI" dirty="0" err="1" smtClean="0"/>
              <a:t>SeAMK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30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ROBO-course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853136"/>
          </a:xfrm>
        </p:spPr>
        <p:txBody>
          <a:bodyPr/>
          <a:lstStyle/>
          <a:p>
            <a:r>
              <a:rPr lang="fi-FI" dirty="0" err="1" smtClean="0"/>
              <a:t>It</a:t>
            </a:r>
            <a:r>
              <a:rPr lang="fi-FI" dirty="0" smtClean="0"/>
              <a:t> is a Course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teaches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build</a:t>
            </a:r>
            <a:r>
              <a:rPr lang="fi-FI" dirty="0" smtClean="0"/>
              <a:t> and </a:t>
            </a:r>
            <a:r>
              <a:rPr lang="fi-FI" dirty="0" err="1" smtClean="0"/>
              <a:t>and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 </a:t>
            </a:r>
            <a:r>
              <a:rPr lang="fi-FI" dirty="0" err="1" smtClean="0"/>
              <a:t>robot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courses</a:t>
            </a:r>
            <a:r>
              <a:rPr lang="fi-FI" dirty="0" smtClean="0"/>
              <a:t> idea is to </a:t>
            </a:r>
            <a:r>
              <a:rPr lang="fi-FI" dirty="0" err="1" smtClean="0"/>
              <a:t>program</a:t>
            </a:r>
            <a:r>
              <a:rPr lang="fi-FI" dirty="0" smtClean="0"/>
              <a:t> the </a:t>
            </a:r>
            <a:r>
              <a:rPr lang="fi-FI" dirty="0" err="1" smtClean="0"/>
              <a:t>robot</a:t>
            </a:r>
            <a:r>
              <a:rPr lang="fi-FI" dirty="0" smtClean="0"/>
              <a:t> to </a:t>
            </a:r>
            <a:r>
              <a:rPr lang="fi-FI" dirty="0" err="1" smtClean="0"/>
              <a:t>dance</a:t>
            </a:r>
            <a:r>
              <a:rPr lang="fi-FI" dirty="0" smtClean="0"/>
              <a:t>, and </a:t>
            </a:r>
            <a:r>
              <a:rPr lang="fi-FI" dirty="0" err="1" smtClean="0"/>
              <a:t>then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competition</a:t>
            </a:r>
            <a:r>
              <a:rPr lang="fi-FI" dirty="0" smtClean="0"/>
              <a:t> </a:t>
            </a:r>
            <a:r>
              <a:rPr lang="fi-FI" dirty="0" err="1" smtClean="0"/>
              <a:t>against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robots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ROBO-course</a:t>
            </a:r>
            <a:r>
              <a:rPr lang="fi-FI" dirty="0" smtClean="0"/>
              <a:t> is a </a:t>
            </a:r>
            <a:r>
              <a:rPr lang="fi-FI" dirty="0" err="1" smtClean="0"/>
              <a:t>fun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to </a:t>
            </a:r>
            <a:r>
              <a:rPr lang="fi-FI" dirty="0" err="1" smtClean="0"/>
              <a:t>teach</a:t>
            </a:r>
            <a:r>
              <a:rPr lang="fi-FI" dirty="0" smtClean="0"/>
              <a:t> </a:t>
            </a:r>
            <a:r>
              <a:rPr lang="fi-FI" dirty="0" err="1" smtClean="0"/>
              <a:t>robotics</a:t>
            </a:r>
            <a:r>
              <a:rPr lang="fi-FI" dirty="0" smtClean="0"/>
              <a:t> and </a:t>
            </a:r>
            <a:r>
              <a:rPr lang="fi-FI" dirty="0" err="1" smtClean="0"/>
              <a:t>familiarize</a:t>
            </a:r>
            <a:r>
              <a:rPr lang="fi-FI" dirty="0" smtClean="0"/>
              <a:t> the </a:t>
            </a:r>
            <a:r>
              <a:rPr lang="fi-FI" dirty="0" err="1" smtClean="0"/>
              <a:t>students</a:t>
            </a:r>
            <a:r>
              <a:rPr lang="fi-FI" dirty="0" smtClean="0"/>
              <a:t> with the </a:t>
            </a:r>
            <a:r>
              <a:rPr lang="fi-FI" dirty="0" err="1" smtClean="0"/>
              <a:t>SeAMK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 of </a:t>
            </a:r>
            <a:r>
              <a:rPr lang="fi-FI" dirty="0" err="1" smtClean="0"/>
              <a:t>Applied</a:t>
            </a:r>
            <a:r>
              <a:rPr lang="fi-FI" dirty="0" smtClean="0"/>
              <a:t> Sciences.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course</a:t>
            </a:r>
            <a:r>
              <a:rPr lang="fi-FI" smtClean="0"/>
              <a:t> </a:t>
            </a:r>
            <a:r>
              <a:rPr lang="fi-FI" smtClean="0"/>
              <a:t>is </a:t>
            </a:r>
            <a:r>
              <a:rPr lang="fi-FI" smtClean="0"/>
              <a:t>sponsored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technological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42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How </a:t>
            </a:r>
            <a:r>
              <a:rPr lang="fi-FI" dirty="0" err="1" smtClean="0"/>
              <a:t>was</a:t>
            </a:r>
            <a:r>
              <a:rPr lang="fi-FI" dirty="0" smtClean="0"/>
              <a:t> the </a:t>
            </a:r>
            <a:r>
              <a:rPr lang="fi-FI" dirty="0" err="1" smtClean="0"/>
              <a:t>robot</a:t>
            </a:r>
            <a:r>
              <a:rPr lang="fi-FI" dirty="0" smtClean="0"/>
              <a:t> </a:t>
            </a:r>
            <a:r>
              <a:rPr lang="fi-FI" dirty="0" err="1" smtClean="0"/>
              <a:t>built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fi-FI" dirty="0" err="1" smtClean="0"/>
              <a:t>Robot</a:t>
            </a:r>
            <a:r>
              <a:rPr lang="fi-FI" dirty="0" smtClean="0"/>
              <a:t> </a:t>
            </a:r>
            <a:r>
              <a:rPr lang="fi-FI" dirty="0" err="1" smtClean="0"/>
              <a:t>arrived</a:t>
            </a:r>
            <a:r>
              <a:rPr lang="fi-FI" dirty="0" smtClean="0"/>
              <a:t> in </a:t>
            </a:r>
            <a:r>
              <a:rPr lang="fi-FI" dirty="0" err="1" smtClean="0"/>
              <a:t>pieces</a:t>
            </a:r>
            <a:r>
              <a:rPr lang="fi-FI" dirty="0" smtClean="0"/>
              <a:t> in a box</a:t>
            </a:r>
          </a:p>
          <a:p>
            <a:pPr marL="571500" indent="-457200">
              <a:buFont typeface="+mj-lt"/>
              <a:buAutoNum type="arabicPeriod"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read</a:t>
            </a:r>
            <a:r>
              <a:rPr lang="fi-FI" dirty="0" smtClean="0"/>
              <a:t> the </a:t>
            </a:r>
            <a:r>
              <a:rPr lang="fi-FI" dirty="0" err="1" smtClean="0"/>
              <a:t>instructions</a:t>
            </a:r>
            <a:r>
              <a:rPr lang="fi-FI" dirty="0" smtClean="0"/>
              <a:t> and </a:t>
            </a:r>
            <a:r>
              <a:rPr lang="fi-FI" dirty="0" err="1" smtClean="0"/>
              <a:t>connected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the </a:t>
            </a:r>
            <a:r>
              <a:rPr lang="fi-FI" dirty="0" err="1" smtClean="0"/>
              <a:t>electric</a:t>
            </a:r>
            <a:r>
              <a:rPr lang="fi-FI" dirty="0" smtClean="0"/>
              <a:t> </a:t>
            </a:r>
            <a:r>
              <a:rPr lang="fi-FI" dirty="0" err="1" smtClean="0"/>
              <a:t>motors</a:t>
            </a:r>
            <a:endParaRPr lang="fi-FI" dirty="0" smtClean="0"/>
          </a:p>
          <a:p>
            <a:pPr marL="571500" indent="-457200">
              <a:buFont typeface="+mj-lt"/>
              <a:buAutoNum type="arabicPeriod"/>
            </a:pP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assembled</a:t>
            </a:r>
            <a:r>
              <a:rPr lang="fi-FI" dirty="0" smtClean="0"/>
              <a:t> the </a:t>
            </a:r>
            <a:r>
              <a:rPr lang="fi-FI" dirty="0" err="1" smtClean="0"/>
              <a:t>frame</a:t>
            </a:r>
            <a:r>
              <a:rPr lang="fi-FI" dirty="0" smtClean="0"/>
              <a:t> of the </a:t>
            </a:r>
            <a:r>
              <a:rPr lang="fi-FI" dirty="0" err="1" smtClean="0"/>
              <a:t>robot</a:t>
            </a:r>
            <a:r>
              <a:rPr lang="fi-FI" dirty="0" smtClean="0"/>
              <a:t> and </a:t>
            </a:r>
            <a:r>
              <a:rPr lang="fi-FI" dirty="0" err="1" smtClean="0"/>
              <a:t>attached</a:t>
            </a:r>
            <a:r>
              <a:rPr lang="fi-FI" dirty="0" smtClean="0"/>
              <a:t> the </a:t>
            </a:r>
            <a:r>
              <a:rPr lang="fi-FI" dirty="0" err="1" smtClean="0"/>
              <a:t>motors</a:t>
            </a:r>
            <a:r>
              <a:rPr lang="fi-FI" dirty="0" smtClean="0"/>
              <a:t> to </a:t>
            </a:r>
            <a:r>
              <a:rPr lang="fi-FI" dirty="0" err="1" smtClean="0"/>
              <a:t>it</a:t>
            </a:r>
            <a:endParaRPr lang="fi-FI" dirty="0" smtClean="0"/>
          </a:p>
          <a:p>
            <a:pPr marL="571500" indent="-457200">
              <a:buFont typeface="+mj-lt"/>
              <a:buAutoNum type="arabicPeriod"/>
            </a:pPr>
            <a:r>
              <a:rPr lang="fi-FI" dirty="0" err="1" smtClean="0"/>
              <a:t>Step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step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built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the </a:t>
            </a:r>
            <a:r>
              <a:rPr lang="fi-FI" dirty="0" err="1" smtClean="0"/>
              <a:t>arms</a:t>
            </a:r>
            <a:r>
              <a:rPr lang="fi-FI" dirty="0" smtClean="0"/>
              <a:t> and </a:t>
            </a:r>
            <a:r>
              <a:rPr lang="fi-FI" dirty="0" err="1" smtClean="0"/>
              <a:t>then</a:t>
            </a:r>
            <a:r>
              <a:rPr lang="fi-FI" dirty="0" smtClean="0"/>
              <a:t> the </a:t>
            </a:r>
            <a:r>
              <a:rPr lang="fi-FI" dirty="0" err="1" smtClean="0"/>
              <a:t>legs</a:t>
            </a:r>
            <a:r>
              <a:rPr lang="fi-FI" dirty="0" smtClean="0"/>
              <a:t> and </a:t>
            </a:r>
            <a:r>
              <a:rPr lang="fi-FI" dirty="0" err="1" smtClean="0"/>
              <a:t>then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the </a:t>
            </a:r>
            <a:r>
              <a:rPr lang="fi-FI" dirty="0" err="1" smtClean="0"/>
              <a:t>head</a:t>
            </a:r>
            <a:r>
              <a:rPr lang="fi-FI" dirty="0" smtClean="0"/>
              <a:t> in </a:t>
            </a:r>
            <a:r>
              <a:rPr lang="fi-FI" dirty="0" err="1" smtClean="0"/>
              <a:t>place</a:t>
            </a:r>
            <a:endParaRPr lang="fi-FI" dirty="0"/>
          </a:p>
          <a:p>
            <a:pPr marL="571500" indent="-457200">
              <a:buFont typeface="+mj-lt"/>
              <a:buAutoNum type="arabicPeriod"/>
            </a:pPr>
            <a:r>
              <a:rPr lang="fi-FI" dirty="0" smtClean="0"/>
              <a:t>The </a:t>
            </a:r>
            <a:r>
              <a:rPr lang="fi-FI" dirty="0" err="1" smtClean="0"/>
              <a:t>last</a:t>
            </a:r>
            <a:r>
              <a:rPr lang="fi-FI" dirty="0" smtClean="0"/>
              <a:t> </a:t>
            </a:r>
            <a:r>
              <a:rPr lang="fi-FI" dirty="0" err="1" smtClean="0"/>
              <a:t>piece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the </a:t>
            </a:r>
            <a:r>
              <a:rPr lang="fi-FI" dirty="0" err="1" smtClean="0"/>
              <a:t>battery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mounted</a:t>
            </a:r>
            <a:r>
              <a:rPr lang="fi-FI" dirty="0" smtClean="0"/>
              <a:t> on the </a:t>
            </a:r>
            <a:r>
              <a:rPr lang="fi-FI" dirty="0" err="1" smtClean="0"/>
              <a:t>back</a:t>
            </a:r>
            <a:r>
              <a:rPr lang="fi-FI" dirty="0" smtClean="0"/>
              <a:t> of the </a:t>
            </a:r>
            <a:r>
              <a:rPr lang="fi-FI" dirty="0" err="1" smtClean="0"/>
              <a:t>HUNO-robot</a:t>
            </a:r>
            <a:endParaRPr lang="fi-FI" dirty="0" smtClean="0"/>
          </a:p>
          <a:p>
            <a:pPr marL="114300" indent="0">
              <a:buNone/>
            </a:pPr>
            <a:r>
              <a:rPr lang="fi-F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5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Programming the </a:t>
            </a:r>
            <a:r>
              <a:rPr lang="fi-FI" dirty="0" err="1" smtClean="0"/>
              <a:t>robot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programming</a:t>
            </a:r>
            <a:r>
              <a:rPr lang="fi-FI" dirty="0" smtClean="0"/>
              <a:t> </a:t>
            </a:r>
            <a:r>
              <a:rPr lang="fi-FI" dirty="0" err="1" smtClean="0"/>
              <a:t>consists</a:t>
            </a:r>
            <a:r>
              <a:rPr lang="fi-FI" dirty="0" smtClean="0"/>
              <a:t>  of a </a:t>
            </a:r>
            <a:r>
              <a:rPr lang="fi-FI" dirty="0" err="1" smtClean="0"/>
              <a:t>few</a:t>
            </a:r>
            <a:r>
              <a:rPr lang="fi-FI" dirty="0" smtClean="0"/>
              <a:t> </a:t>
            </a:r>
            <a:r>
              <a:rPr lang="fi-FI" dirty="0" err="1" smtClean="0"/>
              <a:t>steps</a:t>
            </a:r>
            <a:endParaRPr lang="fi-FI" dirty="0"/>
          </a:p>
          <a:p>
            <a:pPr marL="114300" indent="0">
              <a:buNone/>
            </a:pPr>
            <a:r>
              <a:rPr lang="fi-FI" dirty="0" smtClean="0"/>
              <a:t>1. </a:t>
            </a: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connect</a:t>
            </a:r>
            <a:r>
              <a:rPr lang="fi-FI" dirty="0" smtClean="0"/>
              <a:t> the </a:t>
            </a:r>
            <a:r>
              <a:rPr lang="fi-FI" dirty="0" err="1" smtClean="0"/>
              <a:t>robot</a:t>
            </a:r>
            <a:r>
              <a:rPr lang="fi-FI" dirty="0" smtClean="0"/>
              <a:t> to a </a:t>
            </a:r>
            <a:r>
              <a:rPr lang="fi-FI" dirty="0" err="1" smtClean="0"/>
              <a:t>computer</a:t>
            </a:r>
            <a:r>
              <a:rPr lang="fi-FI" dirty="0" smtClean="0"/>
              <a:t> with a </a:t>
            </a:r>
            <a:r>
              <a:rPr lang="fi-FI" dirty="0" err="1" smtClean="0"/>
              <a:t>usb</a:t>
            </a:r>
            <a:r>
              <a:rPr lang="fi-FI" dirty="0" smtClean="0"/>
              <a:t> </a:t>
            </a:r>
            <a:r>
              <a:rPr lang="fi-FI" dirty="0" err="1" smtClean="0"/>
              <a:t>wire</a:t>
            </a:r>
            <a:endParaRPr lang="fi-FI" dirty="0" smtClean="0"/>
          </a:p>
          <a:p>
            <a:pPr marL="114300" indent="0">
              <a:buNone/>
            </a:pPr>
            <a:r>
              <a:rPr lang="fi-FI" dirty="0" smtClean="0"/>
              <a:t>2.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thet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run</a:t>
            </a:r>
            <a:r>
              <a:rPr lang="fi-FI" dirty="0" smtClean="0"/>
              <a:t> the </a:t>
            </a:r>
            <a:r>
              <a:rPr lang="fi-FI" dirty="0" err="1" smtClean="0"/>
              <a:t>ROBO-builder</a:t>
            </a:r>
            <a:r>
              <a:rPr lang="fi-FI" dirty="0" smtClean="0"/>
              <a:t> </a:t>
            </a:r>
            <a:r>
              <a:rPr lang="fi-FI" dirty="0" err="1" smtClean="0"/>
              <a:t>diagnostics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tests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of the </a:t>
            </a:r>
            <a:r>
              <a:rPr lang="fi-FI" dirty="0" err="1" smtClean="0"/>
              <a:t>motors</a:t>
            </a:r>
            <a:r>
              <a:rPr lang="fi-FI" dirty="0" smtClean="0"/>
              <a:t> in the </a:t>
            </a:r>
            <a:r>
              <a:rPr lang="fi-FI" dirty="0" err="1" smtClean="0"/>
              <a:t>robot</a:t>
            </a:r>
            <a:endParaRPr lang="fi-FI" dirty="0" smtClean="0"/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endParaRPr lang="fi-FI" dirty="0" smtClean="0"/>
          </a:p>
          <a:p>
            <a:pPr marL="571500" indent="-457200">
              <a:buFont typeface="+mj-lt"/>
              <a:buAutoNum type="arabicPeriod"/>
            </a:pP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73689"/>
            <a:ext cx="6591939" cy="356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88640"/>
            <a:ext cx="7609656" cy="6212160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3.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of the </a:t>
            </a:r>
            <a:r>
              <a:rPr lang="fi-FI" dirty="0" err="1" smtClean="0"/>
              <a:t>motors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tested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move</a:t>
            </a:r>
            <a:r>
              <a:rPr lang="fi-FI" dirty="0" smtClean="0"/>
              <a:t> on to the </a:t>
            </a:r>
            <a:r>
              <a:rPr lang="fi-FI" dirty="0" err="1" smtClean="0"/>
              <a:t>Motionbuilder</a:t>
            </a:r>
            <a:r>
              <a:rPr lang="fi-FI" dirty="0" smtClean="0"/>
              <a:t> software, </a:t>
            </a:r>
            <a:r>
              <a:rPr lang="fi-FI" dirty="0" err="1"/>
              <a:t>t</a:t>
            </a:r>
            <a:r>
              <a:rPr lang="fi-FI" dirty="0" err="1" smtClean="0"/>
              <a:t>here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able</a:t>
            </a:r>
            <a:r>
              <a:rPr lang="fi-FI" dirty="0" smtClean="0"/>
              <a:t> to </a:t>
            </a:r>
            <a:r>
              <a:rPr lang="fi-FI" dirty="0" err="1" smtClean="0"/>
              <a:t>program</a:t>
            </a:r>
            <a:r>
              <a:rPr lang="fi-FI" dirty="0" smtClean="0"/>
              <a:t> </a:t>
            </a:r>
            <a:r>
              <a:rPr lang="fi-FI" dirty="0" err="1" smtClean="0"/>
              <a:t>movements</a:t>
            </a:r>
            <a:r>
              <a:rPr lang="fi-FI" dirty="0" smtClean="0"/>
              <a:t> on to the </a:t>
            </a:r>
            <a:r>
              <a:rPr lang="fi-FI" dirty="0" err="1" smtClean="0"/>
              <a:t>robot</a:t>
            </a:r>
            <a:endParaRPr lang="fi-FI" b="1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053623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88640"/>
            <a:ext cx="7609656" cy="6212160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4.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programmed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movements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into </a:t>
            </a:r>
            <a:r>
              <a:rPr lang="fi-FI" dirty="0" err="1" smtClean="0"/>
              <a:t>sequences</a:t>
            </a:r>
            <a:r>
              <a:rPr lang="fi-FI" dirty="0" smtClean="0"/>
              <a:t> with the </a:t>
            </a:r>
            <a:r>
              <a:rPr lang="fi-FI" dirty="0" err="1" smtClean="0"/>
              <a:t>Actionbuilder</a:t>
            </a:r>
            <a:r>
              <a:rPr lang="fi-FI" dirty="0" smtClean="0"/>
              <a:t> software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754433" cy="46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332656"/>
            <a:ext cx="7609656" cy="6068144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5. In the </a:t>
            </a:r>
            <a:r>
              <a:rPr lang="fi-FI" dirty="0" err="1" smtClean="0"/>
              <a:t>last</a:t>
            </a:r>
            <a:r>
              <a:rPr lang="fi-FI" dirty="0" smtClean="0"/>
              <a:t> </a:t>
            </a:r>
            <a:r>
              <a:rPr lang="fi-FI" dirty="0" err="1" smtClean="0"/>
              <a:t>step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move</a:t>
            </a:r>
            <a:r>
              <a:rPr lang="fi-FI" dirty="0"/>
              <a:t> </a:t>
            </a:r>
            <a:r>
              <a:rPr lang="fi-FI" dirty="0" smtClean="0"/>
              <a:t>the  </a:t>
            </a:r>
            <a:r>
              <a:rPr lang="fi-FI" dirty="0" err="1" smtClean="0"/>
              <a:t>movements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movement</a:t>
            </a:r>
            <a:r>
              <a:rPr lang="fi-FI" dirty="0" smtClean="0"/>
              <a:t> </a:t>
            </a:r>
            <a:r>
              <a:rPr lang="fi-FI" dirty="0" err="1" smtClean="0"/>
              <a:t>sequences</a:t>
            </a:r>
            <a:r>
              <a:rPr lang="fi-FI" dirty="0" smtClean="0"/>
              <a:t> on to the </a:t>
            </a:r>
            <a:r>
              <a:rPr lang="fi-FI" dirty="0" err="1" smtClean="0"/>
              <a:t>robot</a:t>
            </a:r>
            <a:r>
              <a:rPr lang="fi-FI" dirty="0" smtClean="0"/>
              <a:t> with the </a:t>
            </a:r>
            <a:r>
              <a:rPr lang="fi-FI" dirty="0" err="1" smtClean="0"/>
              <a:t>Robobuilder</a:t>
            </a:r>
            <a:r>
              <a:rPr lang="fi-FI" dirty="0" smtClean="0"/>
              <a:t> </a:t>
            </a:r>
            <a:r>
              <a:rPr lang="fi-FI" dirty="0" err="1" smtClean="0"/>
              <a:t>download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287643" cy="4810797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1763688" y="4997987"/>
            <a:ext cx="28803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18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erekkäinen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259</Words>
  <Application>Microsoft Office PowerPoint</Application>
  <PresentationFormat>Näytössä katseltava diaesitys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Vierekkäinen</vt:lpstr>
      <vt:lpstr>ROBO-course </vt:lpstr>
      <vt:lpstr>What is the ROBO-course?</vt:lpstr>
      <vt:lpstr>How was the robot built?</vt:lpstr>
      <vt:lpstr>Programming the robot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Course</dc:title>
  <dc:creator>oppilas</dc:creator>
  <cp:lastModifiedBy>oppilas</cp:lastModifiedBy>
  <cp:revision>10</cp:revision>
  <dcterms:created xsi:type="dcterms:W3CDTF">2013-02-21T11:31:08Z</dcterms:created>
  <dcterms:modified xsi:type="dcterms:W3CDTF">2013-02-22T08:02:21Z</dcterms:modified>
</cp:coreProperties>
</file>