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602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431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9264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705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375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053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0548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3809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687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9854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9067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3C80-9789-40EE-ABDC-DD41981AF8F2}" type="datetimeFigureOut">
              <a:rPr lang="fi-FI" smtClean="0"/>
              <a:pPr/>
              <a:t>21.11.2013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3CE9-C805-4BF0-BA9B-A27BE5A6421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713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fi-FI" sz="5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Häjyt</a:t>
            </a:r>
            <a:br>
              <a:rPr lang="fi-FI" sz="54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fi-FI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(</a:t>
            </a:r>
            <a:r>
              <a:rPr lang="fi-FI" sz="28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knife-fighters</a:t>
            </a:r>
            <a:r>
              <a:rPr lang="fi-FI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)</a:t>
            </a:r>
            <a:endParaRPr lang="fi-FI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2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692696"/>
            <a:ext cx="2866628" cy="573325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</a:t>
            </a:r>
            <a:r>
              <a:rPr lang="fi-FI" sz="2400" dirty="0" err="1" smtClean="0"/>
              <a:t>troublemakers</a:t>
            </a:r>
            <a:r>
              <a:rPr lang="fi-FI" sz="2400" dirty="0" smtClean="0"/>
              <a:t> and </a:t>
            </a:r>
            <a:r>
              <a:rPr lang="fi-FI" sz="2400" dirty="0" err="1" smtClean="0"/>
              <a:t>hellions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19th </a:t>
            </a:r>
            <a:r>
              <a:rPr lang="fi-FI" sz="2400" dirty="0" err="1" smtClean="0"/>
              <a:t>century</a:t>
            </a:r>
            <a:r>
              <a:rPr lang="fi-FI" sz="2400" dirty="0" smtClean="0"/>
              <a:t> </a:t>
            </a:r>
            <a:r>
              <a:rPr lang="fi-FI" sz="2400" dirty="0" err="1" smtClean="0"/>
              <a:t>who</a:t>
            </a:r>
            <a:r>
              <a:rPr lang="fi-FI" sz="2400" dirty="0" smtClean="0"/>
              <a:t> </a:t>
            </a:r>
            <a:r>
              <a:rPr lang="fi-FI" sz="2400" dirty="0" err="1" smtClean="0"/>
              <a:t>fought</a:t>
            </a:r>
            <a:r>
              <a:rPr lang="fi-FI" sz="2400" dirty="0" smtClean="0"/>
              <a:t> a </a:t>
            </a:r>
            <a:r>
              <a:rPr lang="fi-FI" sz="2400" dirty="0" err="1" smtClean="0"/>
              <a:t>lot</a:t>
            </a:r>
            <a:r>
              <a:rPr lang="fi-FI" sz="2400" dirty="0" smtClean="0"/>
              <a:t>. For </a:t>
            </a:r>
            <a:r>
              <a:rPr lang="fi-FI" sz="2400" dirty="0" err="1" smtClean="0"/>
              <a:t>example</a:t>
            </a:r>
            <a:r>
              <a:rPr lang="fi-FI" sz="2400" dirty="0" smtClean="0"/>
              <a:t>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interrupted</a:t>
            </a:r>
            <a:r>
              <a:rPr lang="fi-FI" sz="2400" dirty="0" smtClean="0"/>
              <a:t>  </a:t>
            </a:r>
            <a:r>
              <a:rPr lang="fi-FI" sz="2400" dirty="0" err="1" smtClean="0"/>
              <a:t>weddings</a:t>
            </a:r>
            <a:r>
              <a:rPr lang="fi-FI" sz="2400" dirty="0" smtClean="0"/>
              <a:t> and </a:t>
            </a:r>
            <a:r>
              <a:rPr lang="fi-FI" sz="2400" dirty="0" err="1" smtClean="0"/>
              <a:t>rode</a:t>
            </a:r>
            <a:r>
              <a:rPr lang="fi-FI" sz="2400" dirty="0" smtClean="0"/>
              <a:t> </a:t>
            </a:r>
            <a:r>
              <a:rPr lang="fi-FI" sz="2400" dirty="0" err="1" smtClean="0"/>
              <a:t>other</a:t>
            </a:r>
            <a:r>
              <a:rPr lang="fi-FI" sz="2400" dirty="0" smtClean="0"/>
              <a:t> </a:t>
            </a:r>
            <a:r>
              <a:rPr lang="fi-FI" sz="2400" dirty="0" err="1" smtClean="0"/>
              <a:t>peoples</a:t>
            </a:r>
            <a:r>
              <a:rPr lang="fi-FI" sz="2400" dirty="0" smtClean="0"/>
              <a:t> </a:t>
            </a:r>
            <a:r>
              <a:rPr lang="fi-FI" sz="2400" dirty="0" err="1" smtClean="0"/>
              <a:t>horses</a:t>
            </a:r>
            <a:r>
              <a:rPr lang="fi-FI" sz="2400" dirty="0" smtClean="0"/>
              <a:t>. </a:t>
            </a:r>
            <a:r>
              <a:rPr lang="fi-FI" sz="2400" dirty="0" err="1" smtClean="0"/>
              <a:t>Some</a:t>
            </a:r>
            <a:r>
              <a:rPr lang="fi-FI" sz="2400" dirty="0" smtClean="0"/>
              <a:t> of </a:t>
            </a:r>
            <a:r>
              <a:rPr lang="fi-FI" sz="2400" dirty="0" err="1" smtClean="0"/>
              <a:t>them</a:t>
            </a:r>
            <a:r>
              <a:rPr lang="fi-FI" sz="2400" dirty="0" smtClean="0"/>
              <a:t> </a:t>
            </a:r>
            <a:r>
              <a:rPr lang="fi-FI" sz="2400" dirty="0" err="1" smtClean="0"/>
              <a:t>also</a:t>
            </a:r>
            <a:r>
              <a:rPr lang="fi-FI" sz="2400" dirty="0" smtClean="0"/>
              <a:t> </a:t>
            </a:r>
            <a:r>
              <a:rPr lang="fi-FI" sz="2400" dirty="0" err="1" smtClean="0"/>
              <a:t>stole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</a:t>
            </a:r>
            <a:r>
              <a:rPr lang="fi-FI" sz="2400" dirty="0" err="1" smtClean="0"/>
              <a:t>people</a:t>
            </a:r>
            <a:r>
              <a:rPr lang="fi-FI" sz="2400" dirty="0" smtClean="0"/>
              <a:t> and </a:t>
            </a:r>
            <a:r>
              <a:rPr lang="fi-FI" sz="2400" dirty="0" err="1" smtClean="0"/>
              <a:t>murdered</a:t>
            </a:r>
            <a:r>
              <a:rPr lang="fi-FI" sz="2400" dirty="0" smtClean="0"/>
              <a:t> </a:t>
            </a:r>
            <a:r>
              <a:rPr lang="fi-FI" sz="2400" dirty="0" err="1" smtClean="0"/>
              <a:t>them</a:t>
            </a:r>
            <a:r>
              <a:rPr lang="fi-FI" sz="2400" dirty="0" smtClean="0"/>
              <a:t>.</a:t>
            </a:r>
          </a:p>
          <a:p>
            <a:r>
              <a:rPr lang="fi-FI" sz="2400" dirty="0" smtClean="0"/>
              <a:t>The </a:t>
            </a:r>
            <a:r>
              <a:rPr lang="fi-FI" sz="2400" dirty="0" err="1" smtClean="0"/>
              <a:t>worst</a:t>
            </a:r>
            <a:r>
              <a:rPr lang="fi-FI" sz="2400" dirty="0" smtClean="0"/>
              <a:t> </a:t>
            </a:r>
            <a:r>
              <a:rPr lang="fi-FI" sz="2400" dirty="0" err="1" smtClean="0"/>
              <a:t>incident</a:t>
            </a:r>
            <a:r>
              <a:rPr lang="fi-FI" sz="2400" dirty="0" smtClean="0"/>
              <a:t>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near</a:t>
            </a:r>
            <a:r>
              <a:rPr lang="fi-FI" sz="2400" dirty="0" smtClean="0"/>
              <a:t> Lapuanjoki </a:t>
            </a:r>
            <a:r>
              <a:rPr lang="fi-FI" sz="2400" dirty="0" err="1" smtClean="0"/>
              <a:t>like</a:t>
            </a:r>
            <a:r>
              <a:rPr lang="fi-FI" sz="2400" dirty="0" smtClean="0"/>
              <a:t> in Kauhava, Ylihärmä, Alahärmä and in Laihia.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29840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”Häjyt” </a:t>
            </a:r>
            <a:r>
              <a:rPr lang="fi-FI" dirty="0" err="1" smtClean="0"/>
              <a:t>created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497363"/>
          </a:xfrm>
        </p:spPr>
        <p:txBody>
          <a:bodyPr/>
          <a:lstStyle/>
          <a:p>
            <a:r>
              <a:rPr lang="fi-FI" sz="2400" dirty="0" err="1" smtClean="0"/>
              <a:t>There</a:t>
            </a:r>
            <a:r>
              <a:rPr lang="fi-FI" sz="2400" dirty="0" smtClean="0"/>
              <a:t> is no main </a:t>
            </a:r>
            <a:r>
              <a:rPr lang="fi-FI" sz="2400" dirty="0" err="1" smtClean="0"/>
              <a:t>factor</a:t>
            </a:r>
            <a:r>
              <a:rPr lang="fi-FI" sz="2400" dirty="0" smtClean="0"/>
              <a:t> </a:t>
            </a:r>
            <a:r>
              <a:rPr lang="fi-FI" sz="2400" dirty="0" err="1" smtClean="0"/>
              <a:t>which</a:t>
            </a:r>
            <a:r>
              <a:rPr lang="fi-FI" sz="2400" dirty="0" smtClean="0"/>
              <a:t> </a:t>
            </a:r>
            <a:r>
              <a:rPr lang="fi-FI" sz="2400" dirty="0" err="1" smtClean="0"/>
              <a:t>would</a:t>
            </a:r>
            <a:r>
              <a:rPr lang="fi-FI" sz="2400" dirty="0" smtClean="0"/>
              <a:t> </a:t>
            </a:r>
            <a:r>
              <a:rPr lang="fi-FI" sz="2400" dirty="0" err="1" smtClean="0"/>
              <a:t>have</a:t>
            </a:r>
            <a:r>
              <a:rPr lang="fi-FI" sz="2400" dirty="0" smtClean="0"/>
              <a:t> </a:t>
            </a:r>
            <a:r>
              <a:rPr lang="fi-FI" sz="2400" dirty="0" err="1" smtClean="0"/>
              <a:t>explained</a:t>
            </a:r>
            <a:r>
              <a:rPr lang="fi-FI" sz="2400" dirty="0" smtClean="0"/>
              <a:t> the </a:t>
            </a:r>
            <a:r>
              <a:rPr lang="fi-FI" sz="2400" dirty="0" err="1" smtClean="0"/>
              <a:t>reason</a:t>
            </a:r>
            <a:r>
              <a:rPr lang="fi-FI" sz="2400" dirty="0" smtClean="0"/>
              <a:t> for </a:t>
            </a:r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violent</a:t>
            </a:r>
            <a:r>
              <a:rPr lang="fi-FI" sz="2400" dirty="0" smtClean="0"/>
              <a:t> </a:t>
            </a:r>
            <a:r>
              <a:rPr lang="fi-FI" sz="2400" dirty="0" err="1" smtClean="0"/>
              <a:t>group</a:t>
            </a:r>
            <a:r>
              <a:rPr lang="fi-FI" sz="2400" dirty="0" smtClean="0"/>
              <a:t>, </a:t>
            </a:r>
            <a:r>
              <a:rPr lang="fi-FI" sz="2400" dirty="0" err="1" smtClean="0"/>
              <a:t>but</a:t>
            </a:r>
            <a:r>
              <a:rPr lang="fi-FI" sz="2400" dirty="0" smtClean="0"/>
              <a:t> </a:t>
            </a:r>
            <a:r>
              <a:rPr lang="fi-FI" sz="2400" dirty="0" err="1" smtClean="0"/>
              <a:t>maybe</a:t>
            </a:r>
            <a:r>
              <a:rPr lang="fi-FI" sz="2400" dirty="0"/>
              <a:t>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wanted</a:t>
            </a:r>
            <a:r>
              <a:rPr lang="fi-FI" sz="2400" dirty="0" smtClean="0"/>
              <a:t> money and </a:t>
            </a:r>
            <a:r>
              <a:rPr lang="fi-FI" sz="2400" dirty="0" err="1" smtClean="0"/>
              <a:t>separate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</a:t>
            </a:r>
            <a:r>
              <a:rPr lang="fi-FI" sz="2400" dirty="0" err="1" smtClean="0"/>
              <a:t>people</a:t>
            </a:r>
            <a:r>
              <a:rPr lang="fi-FI" sz="2400" dirty="0" smtClean="0"/>
              <a:t> and </a:t>
            </a:r>
            <a:r>
              <a:rPr lang="fi-FI" sz="2400" dirty="0" err="1" smtClean="0"/>
              <a:t>fight</a:t>
            </a:r>
            <a:r>
              <a:rPr lang="fi-FI" sz="2400" dirty="0" smtClean="0"/>
              <a:t> </a:t>
            </a:r>
            <a:r>
              <a:rPr lang="fi-FI" sz="2400" dirty="0" err="1" smtClean="0"/>
              <a:t>against</a:t>
            </a:r>
            <a:r>
              <a:rPr lang="fi-FI" sz="2400" dirty="0" smtClean="0"/>
              <a:t> </a:t>
            </a:r>
            <a:r>
              <a:rPr lang="fi-FI" sz="2400" dirty="0" err="1" smtClean="0"/>
              <a:t>goverment</a:t>
            </a:r>
            <a:r>
              <a:rPr lang="fi-FI" sz="2400" dirty="0" smtClean="0"/>
              <a:t>. </a:t>
            </a:r>
          </a:p>
          <a:p>
            <a:endParaRPr lang="fi-FI" sz="2400" dirty="0" smtClean="0"/>
          </a:p>
          <a:p>
            <a:r>
              <a:rPr lang="fi-FI" sz="2400" dirty="0" err="1" smtClean="0"/>
              <a:t>Frustration</a:t>
            </a:r>
            <a:r>
              <a:rPr lang="fi-FI" sz="2400" dirty="0" smtClean="0"/>
              <a:t>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also</a:t>
            </a:r>
            <a:r>
              <a:rPr lang="fi-FI" sz="2400" dirty="0" smtClean="0"/>
              <a:t> </a:t>
            </a:r>
            <a:r>
              <a:rPr lang="fi-FI" sz="2400" dirty="0" err="1" smtClean="0"/>
              <a:t>one</a:t>
            </a:r>
            <a:r>
              <a:rPr lang="fi-FI" sz="2400" dirty="0" smtClean="0"/>
              <a:t> of the </a:t>
            </a:r>
            <a:r>
              <a:rPr lang="fi-FI" sz="2400" dirty="0" err="1" smtClean="0"/>
              <a:t>factors</a:t>
            </a:r>
            <a:r>
              <a:rPr lang="fi-FI" sz="2400" dirty="0" smtClean="0"/>
              <a:t>.</a:t>
            </a:r>
          </a:p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7473"/>
            <a:ext cx="4320480" cy="26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772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Antti Rannanjärvi and Antti Isotalo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199" y="1600200"/>
            <a:ext cx="4762873" cy="4565104"/>
          </a:xfrm>
        </p:spPr>
        <p:txBody>
          <a:bodyPr>
            <a:normAutofit/>
          </a:bodyPr>
          <a:lstStyle/>
          <a:p>
            <a:r>
              <a:rPr lang="fi-FI" sz="2400" dirty="0" err="1" smtClean="0"/>
              <a:t>These</a:t>
            </a:r>
            <a:r>
              <a:rPr lang="fi-FI" sz="2400" dirty="0" smtClean="0"/>
              <a:t> </a:t>
            </a:r>
            <a:r>
              <a:rPr lang="fi-FI" sz="2400" dirty="0" err="1" smtClean="0"/>
              <a:t>two</a:t>
            </a:r>
            <a:r>
              <a:rPr lang="fi-FI" sz="2400" dirty="0" smtClean="0"/>
              <a:t> </a:t>
            </a:r>
            <a:r>
              <a:rPr lang="fi-FI" sz="2400" dirty="0" err="1" smtClean="0"/>
              <a:t>guys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the </a:t>
            </a:r>
            <a:r>
              <a:rPr lang="fi-FI" sz="2400" dirty="0" err="1" smtClean="0"/>
              <a:t>leaders</a:t>
            </a:r>
            <a:r>
              <a:rPr lang="fi-FI" sz="2400" dirty="0" smtClean="0"/>
              <a:t> of </a:t>
            </a:r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group</a:t>
            </a:r>
            <a:r>
              <a:rPr lang="fi-FI" sz="2400" dirty="0" smtClean="0"/>
              <a:t>. Rannanjärvi (</a:t>
            </a:r>
            <a:r>
              <a:rPr lang="fi-FI" sz="2400" dirty="0" err="1" smtClean="0"/>
              <a:t>left</a:t>
            </a:r>
            <a:r>
              <a:rPr lang="fi-FI" sz="2400" dirty="0" smtClean="0"/>
              <a:t>)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master</a:t>
            </a:r>
            <a:r>
              <a:rPr lang="fi-FI" sz="2400" dirty="0"/>
              <a:t> </a:t>
            </a:r>
            <a:r>
              <a:rPr lang="fi-FI" sz="2400" dirty="0" smtClean="0"/>
              <a:t>and Isotalo (</a:t>
            </a:r>
            <a:r>
              <a:rPr lang="fi-FI" sz="2400" dirty="0" err="1" smtClean="0"/>
              <a:t>right</a:t>
            </a:r>
            <a:r>
              <a:rPr lang="fi-FI" sz="2400" dirty="0" smtClean="0"/>
              <a:t>) </a:t>
            </a:r>
            <a:r>
              <a:rPr lang="fi-FI" sz="2400" dirty="0" err="1" smtClean="0"/>
              <a:t>was</a:t>
            </a:r>
            <a:r>
              <a:rPr lang="fi-FI" sz="2400" dirty="0"/>
              <a:t> </a:t>
            </a:r>
            <a:r>
              <a:rPr lang="fi-FI" sz="2400" dirty="0" err="1" smtClean="0"/>
              <a:t>second</a:t>
            </a:r>
            <a:r>
              <a:rPr lang="fi-FI" sz="2400" dirty="0" smtClean="0"/>
              <a:t> </a:t>
            </a:r>
            <a:r>
              <a:rPr lang="fi-FI" sz="2400" dirty="0" err="1" smtClean="0"/>
              <a:t>man</a:t>
            </a:r>
            <a:r>
              <a:rPr lang="fi-FI" sz="2400" dirty="0" smtClean="0"/>
              <a:t>. </a:t>
            </a:r>
          </a:p>
          <a:p>
            <a:r>
              <a:rPr lang="fi-FI" sz="2400" dirty="0" err="1" smtClean="0"/>
              <a:t>Both</a:t>
            </a:r>
            <a:r>
              <a:rPr lang="fi-FI" sz="2400" dirty="0" smtClean="0"/>
              <a:t> of </a:t>
            </a:r>
            <a:r>
              <a:rPr lang="fi-FI" sz="2400" dirty="0" err="1" smtClean="0"/>
              <a:t>them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</a:t>
            </a:r>
            <a:r>
              <a:rPr lang="fi-FI" sz="2400" dirty="0" err="1" smtClean="0"/>
              <a:t>good</a:t>
            </a:r>
            <a:r>
              <a:rPr lang="fi-FI" sz="2400" dirty="0" smtClean="0"/>
              <a:t> at </a:t>
            </a:r>
            <a:r>
              <a:rPr lang="fi-FI" sz="2400" dirty="0" err="1" smtClean="0"/>
              <a:t>manipulating</a:t>
            </a:r>
            <a:r>
              <a:rPr lang="fi-FI" sz="2400" dirty="0" smtClean="0"/>
              <a:t> </a:t>
            </a:r>
            <a:r>
              <a:rPr lang="fi-FI" sz="2400" dirty="0" err="1" smtClean="0"/>
              <a:t>people</a:t>
            </a:r>
            <a:r>
              <a:rPr lang="fi-FI" sz="2400" dirty="0" smtClean="0"/>
              <a:t>.</a:t>
            </a:r>
          </a:p>
          <a:p>
            <a:r>
              <a:rPr lang="fi-FI" sz="2400" dirty="0" err="1" smtClean="0"/>
              <a:t>There</a:t>
            </a:r>
            <a:r>
              <a:rPr lang="fi-FI" sz="2400" dirty="0"/>
              <a:t> </a:t>
            </a:r>
            <a:r>
              <a:rPr lang="fi-FI" sz="2400" dirty="0" smtClean="0"/>
              <a:t>is a </a:t>
            </a:r>
            <a:r>
              <a:rPr lang="fi-FI" sz="2400" dirty="0" err="1" smtClean="0"/>
              <a:t>song</a:t>
            </a:r>
            <a:r>
              <a:rPr lang="fi-FI" sz="2400" dirty="0" smtClean="0"/>
              <a:t> </a:t>
            </a:r>
            <a:r>
              <a:rPr lang="fi-FI" sz="2400" dirty="0" err="1" smtClean="0"/>
              <a:t>about</a:t>
            </a:r>
            <a:r>
              <a:rPr lang="fi-FI" sz="2400" dirty="0" smtClean="0"/>
              <a:t> </a:t>
            </a:r>
            <a:r>
              <a:rPr lang="fi-FI" sz="2400" dirty="0" err="1" smtClean="0"/>
              <a:t>these</a:t>
            </a:r>
            <a:r>
              <a:rPr lang="fi-FI" sz="2400" dirty="0" smtClean="0"/>
              <a:t> </a:t>
            </a:r>
            <a:r>
              <a:rPr lang="fi-FI" sz="2400" dirty="0" err="1" smtClean="0"/>
              <a:t>two</a:t>
            </a:r>
            <a:r>
              <a:rPr lang="fi-FI" sz="2400" dirty="0" smtClean="0"/>
              <a:t> </a:t>
            </a:r>
            <a:r>
              <a:rPr lang="fi-FI" sz="2400" dirty="0" err="1" smtClean="0"/>
              <a:t>guys</a:t>
            </a:r>
            <a:r>
              <a:rPr lang="fi-FI" sz="2400" dirty="0" smtClean="0"/>
              <a:t> </a:t>
            </a:r>
            <a:r>
              <a:rPr lang="fi-FI" sz="2400" dirty="0" err="1" smtClean="0"/>
              <a:t>called</a:t>
            </a:r>
            <a:r>
              <a:rPr lang="fi-FI" sz="2400" dirty="0" smtClean="0"/>
              <a:t> ”Isontalon Antti ja Rannanjärvi”, </a:t>
            </a:r>
            <a:r>
              <a:rPr lang="fi-FI" sz="2400" dirty="0" err="1" smtClean="0"/>
              <a:t>many</a:t>
            </a:r>
            <a:r>
              <a:rPr lang="fi-FI" sz="2400" dirty="0" smtClean="0"/>
              <a:t> </a:t>
            </a:r>
            <a:r>
              <a:rPr lang="fi-FI" sz="2400" dirty="0" err="1" smtClean="0"/>
              <a:t>books</a:t>
            </a:r>
            <a:r>
              <a:rPr lang="fi-FI" sz="2400" dirty="0" smtClean="0"/>
              <a:t> and a </a:t>
            </a:r>
            <a:r>
              <a:rPr lang="fi-FI" sz="2400" dirty="0" err="1" smtClean="0"/>
              <a:t>movie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48190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734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tale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”Häjyt”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 smtClean="0"/>
              <a:t>It</a:t>
            </a:r>
            <a:r>
              <a:rPr lang="fi-FI" sz="2400" dirty="0" smtClean="0"/>
              <a:t> is </a:t>
            </a:r>
            <a:r>
              <a:rPr lang="fi-FI" sz="2400" dirty="0" err="1" smtClean="0"/>
              <a:t>unclear</a:t>
            </a:r>
            <a:r>
              <a:rPr lang="fi-FI" sz="2400" dirty="0" smtClean="0"/>
              <a:t>, </a:t>
            </a:r>
            <a:r>
              <a:rPr lang="fi-FI" sz="2400" dirty="0" err="1" smtClean="0"/>
              <a:t>when</a:t>
            </a:r>
            <a:r>
              <a:rPr lang="fi-FI" sz="2400" dirty="0" smtClean="0"/>
              <a:t> Rannanjärvi and Isotalo </a:t>
            </a:r>
            <a:r>
              <a:rPr lang="fi-FI" sz="2400" dirty="0" err="1" smtClean="0"/>
              <a:t>found</a:t>
            </a:r>
            <a:r>
              <a:rPr lang="fi-FI" sz="2400" dirty="0" smtClean="0"/>
              <a:t> </a:t>
            </a:r>
            <a:r>
              <a:rPr lang="fi-FI" sz="2400" dirty="0" err="1" smtClean="0"/>
              <a:t>each</a:t>
            </a:r>
            <a:r>
              <a:rPr lang="fi-FI" sz="2400" dirty="0" smtClean="0"/>
              <a:t> </a:t>
            </a:r>
            <a:r>
              <a:rPr lang="fi-FI" sz="2400" dirty="0" err="1" smtClean="0"/>
              <a:t>other</a:t>
            </a:r>
            <a:r>
              <a:rPr lang="fi-FI" sz="2400" dirty="0" smtClean="0"/>
              <a:t>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häjyt </a:t>
            </a:r>
            <a:r>
              <a:rPr lang="fi-FI" sz="2400" dirty="0" err="1" smtClean="0"/>
              <a:t>were</a:t>
            </a:r>
            <a:r>
              <a:rPr lang="fi-FI" sz="2400" dirty="0" smtClean="0"/>
              <a:t> on the </a:t>
            </a:r>
            <a:r>
              <a:rPr lang="fi-FI" sz="2400" dirty="0" err="1" smtClean="0"/>
              <a:t>road</a:t>
            </a:r>
            <a:r>
              <a:rPr lang="fi-FI" sz="2400" dirty="0" smtClean="0"/>
              <a:t> </a:t>
            </a:r>
            <a:r>
              <a:rPr lang="fi-FI" sz="2400" dirty="0" err="1" smtClean="0"/>
              <a:t>all</a:t>
            </a:r>
            <a:r>
              <a:rPr lang="fi-FI" sz="2400" dirty="0" smtClean="0"/>
              <a:t> the </a:t>
            </a:r>
            <a:r>
              <a:rPr lang="fi-FI" sz="2400" dirty="0" err="1" smtClean="0"/>
              <a:t>time</a:t>
            </a:r>
            <a:r>
              <a:rPr lang="fi-FI" sz="2400" dirty="0" smtClean="0"/>
              <a:t>. A </a:t>
            </a:r>
            <a:r>
              <a:rPr lang="fi-FI" sz="2400" dirty="0" err="1" smtClean="0"/>
              <a:t>strong</a:t>
            </a:r>
            <a:r>
              <a:rPr lang="fi-FI" sz="2400" dirty="0" smtClean="0"/>
              <a:t> </a:t>
            </a:r>
            <a:r>
              <a:rPr lang="fi-FI" sz="2400" dirty="0" err="1" smtClean="0"/>
              <a:t>bond</a:t>
            </a:r>
            <a:r>
              <a:rPr lang="fi-FI" sz="2400" dirty="0" smtClean="0"/>
              <a:t>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created</a:t>
            </a:r>
            <a:r>
              <a:rPr lang="fi-FI" sz="2400" dirty="0" smtClean="0"/>
              <a:t> </a:t>
            </a:r>
            <a:r>
              <a:rPr lang="fi-FI" sz="2400" dirty="0" err="1" smtClean="0"/>
              <a:t>between</a:t>
            </a:r>
            <a:r>
              <a:rPr lang="fi-FI" sz="2400" dirty="0" smtClean="0"/>
              <a:t> </a:t>
            </a:r>
            <a:r>
              <a:rPr lang="fi-FI" sz="2400" dirty="0" err="1" smtClean="0"/>
              <a:t>those</a:t>
            </a:r>
            <a:r>
              <a:rPr lang="fi-FI" sz="2400" dirty="0" smtClean="0"/>
              <a:t> </a:t>
            </a:r>
            <a:r>
              <a:rPr lang="fi-FI" sz="2400" dirty="0" err="1" smtClean="0"/>
              <a:t>two</a:t>
            </a:r>
            <a:r>
              <a:rPr lang="fi-FI" sz="2400" dirty="0" smtClean="0"/>
              <a:t> </a:t>
            </a:r>
            <a:r>
              <a:rPr lang="fi-FI" sz="2400" dirty="0" err="1" smtClean="0"/>
              <a:t>guys</a:t>
            </a:r>
            <a:r>
              <a:rPr lang="fi-FI" sz="2400" dirty="0" smtClean="0"/>
              <a:t> and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felt</a:t>
            </a:r>
            <a:r>
              <a:rPr lang="fi-FI" sz="2400" dirty="0" smtClean="0"/>
              <a:t> </a:t>
            </a:r>
            <a:r>
              <a:rPr lang="fi-FI" sz="2400" dirty="0" err="1" smtClean="0"/>
              <a:t>sympathy</a:t>
            </a:r>
            <a:r>
              <a:rPr lang="fi-FI" sz="2400" dirty="0" smtClean="0"/>
              <a:t>.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marched</a:t>
            </a:r>
            <a:r>
              <a:rPr lang="fi-FI" sz="2400" dirty="0" smtClean="0"/>
              <a:t> </a:t>
            </a:r>
            <a:r>
              <a:rPr lang="fi-FI" sz="2400" dirty="0" err="1" smtClean="0"/>
              <a:t>together</a:t>
            </a:r>
            <a:r>
              <a:rPr lang="fi-FI" sz="2400" dirty="0" smtClean="0"/>
              <a:t> on </a:t>
            </a:r>
            <a:r>
              <a:rPr lang="fi-FI" sz="2400" dirty="0" err="1" smtClean="0"/>
              <a:t>roads</a:t>
            </a:r>
            <a:r>
              <a:rPr lang="fi-FI" sz="2400" dirty="0" smtClean="0"/>
              <a:t> and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</a:t>
            </a:r>
            <a:r>
              <a:rPr lang="fi-FI" sz="2400" dirty="0" err="1" smtClean="0"/>
              <a:t>been</a:t>
            </a:r>
            <a:r>
              <a:rPr lang="fi-FI" sz="2400" dirty="0" smtClean="0"/>
              <a:t> </a:t>
            </a:r>
            <a:r>
              <a:rPr lang="fi-FI" sz="2400" dirty="0" err="1" smtClean="0"/>
              <a:t>afraid</a:t>
            </a:r>
            <a:r>
              <a:rPr lang="fi-FI" sz="2400" dirty="0" smtClean="0"/>
              <a:t> of outside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region</a:t>
            </a:r>
            <a:r>
              <a:rPr lang="fi-FI" sz="2400" dirty="0" smtClean="0"/>
              <a:t> </a:t>
            </a:r>
            <a:r>
              <a:rPr lang="fi-FI" sz="2400" dirty="0" err="1" smtClean="0"/>
              <a:t>also</a:t>
            </a:r>
            <a:r>
              <a:rPr lang="fi-FI" sz="2400" dirty="0" smtClean="0"/>
              <a:t>. Isotalo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more</a:t>
            </a:r>
            <a:r>
              <a:rPr lang="fi-FI" sz="2400" dirty="0" smtClean="0"/>
              <a:t> </a:t>
            </a:r>
            <a:r>
              <a:rPr lang="fi-FI" sz="2400" dirty="0" err="1" smtClean="0"/>
              <a:t>like</a:t>
            </a:r>
            <a:r>
              <a:rPr lang="fi-FI" sz="2400" dirty="0" smtClean="0"/>
              <a:t> a </a:t>
            </a:r>
            <a:r>
              <a:rPr lang="fi-FI" sz="2400" dirty="0" err="1" smtClean="0"/>
              <a:t>violent</a:t>
            </a:r>
            <a:r>
              <a:rPr lang="fi-FI" sz="2400" dirty="0" smtClean="0"/>
              <a:t> </a:t>
            </a:r>
            <a:r>
              <a:rPr lang="fi-FI" sz="2400" dirty="0" err="1" smtClean="0"/>
              <a:t>guy</a:t>
            </a:r>
            <a:r>
              <a:rPr lang="fi-FI" sz="2400" dirty="0" smtClean="0"/>
              <a:t> and Rannantalo </a:t>
            </a:r>
            <a:r>
              <a:rPr lang="fi-FI" sz="2400" dirty="0" err="1" smtClean="0"/>
              <a:t>wanted</a:t>
            </a:r>
            <a:r>
              <a:rPr lang="fi-FI" sz="2400" dirty="0" smtClean="0"/>
              <a:t> to </a:t>
            </a:r>
            <a:r>
              <a:rPr lang="fi-FI" sz="2400" dirty="0" err="1" smtClean="0"/>
              <a:t>gain</a:t>
            </a:r>
            <a:r>
              <a:rPr lang="fi-FI" sz="2400" dirty="0" smtClean="0"/>
              <a:t> </a:t>
            </a:r>
            <a:r>
              <a:rPr lang="fi-FI" sz="2400" dirty="0" err="1" smtClean="0"/>
              <a:t>more</a:t>
            </a:r>
            <a:r>
              <a:rPr lang="fi-FI" sz="2400" dirty="0" smtClean="0"/>
              <a:t> </a:t>
            </a:r>
            <a:r>
              <a:rPr lang="fi-FI" sz="2400" dirty="0" err="1" smtClean="0"/>
              <a:t>wealth</a:t>
            </a:r>
            <a:r>
              <a:rPr lang="fi-FI" sz="2400" dirty="0" smtClean="0"/>
              <a:t>.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moved</a:t>
            </a:r>
            <a:r>
              <a:rPr lang="fi-FI" sz="2400" dirty="0" smtClean="0"/>
              <a:t> </a:t>
            </a:r>
            <a:r>
              <a:rPr lang="fi-FI" sz="2400" dirty="0" err="1" smtClean="0"/>
              <a:t>like</a:t>
            </a:r>
            <a:r>
              <a:rPr lang="fi-FI" sz="2400" dirty="0" smtClean="0"/>
              <a:t> </a:t>
            </a:r>
            <a:r>
              <a:rPr lang="fi-FI" sz="2400" dirty="0" err="1" smtClean="0"/>
              <a:t>little</a:t>
            </a:r>
            <a:r>
              <a:rPr lang="fi-FI" sz="2400" dirty="0" smtClean="0"/>
              <a:t> </a:t>
            </a:r>
            <a:r>
              <a:rPr lang="fi-FI" sz="2400" dirty="0" err="1" smtClean="0"/>
              <a:t>kings</a:t>
            </a:r>
            <a:r>
              <a:rPr lang="fi-FI" sz="2400" dirty="0" smtClean="0"/>
              <a:t> with </a:t>
            </a:r>
            <a:r>
              <a:rPr lang="fi-FI" sz="2400" dirty="0" err="1" smtClean="0"/>
              <a:t>their</a:t>
            </a:r>
            <a:r>
              <a:rPr lang="fi-FI" sz="2400" dirty="0"/>
              <a:t> </a:t>
            </a:r>
            <a:r>
              <a:rPr lang="fi-FI" sz="2400" dirty="0" err="1" smtClean="0"/>
              <a:t>subservients</a:t>
            </a:r>
            <a:r>
              <a:rPr lang="fi-FI" sz="2400" dirty="0" smtClean="0"/>
              <a:t> and </a:t>
            </a:r>
            <a:r>
              <a:rPr lang="fi-FI" sz="2400" dirty="0" err="1" smtClean="0"/>
              <a:t>they</a:t>
            </a:r>
            <a:r>
              <a:rPr lang="fi-FI" sz="2400" dirty="0" smtClean="0"/>
              <a:t> beat </a:t>
            </a:r>
            <a:r>
              <a:rPr lang="fi-FI" sz="2400" dirty="0" err="1" smtClean="0"/>
              <a:t>everyone</a:t>
            </a:r>
            <a:r>
              <a:rPr lang="fi-FI" sz="2400" dirty="0" smtClean="0"/>
              <a:t> </a:t>
            </a:r>
            <a:r>
              <a:rPr lang="fi-FI" sz="2400" dirty="0" err="1" smtClean="0"/>
              <a:t>who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</a:t>
            </a:r>
            <a:r>
              <a:rPr lang="fi-FI" sz="2400" dirty="0" err="1" smtClean="0"/>
              <a:t>against</a:t>
            </a:r>
            <a:r>
              <a:rPr lang="fi-FI" sz="2400" dirty="0" smtClean="0"/>
              <a:t> </a:t>
            </a:r>
            <a:r>
              <a:rPr lang="fi-FI" sz="2400" dirty="0" err="1" smtClean="0"/>
              <a:t>them</a:t>
            </a:r>
            <a:r>
              <a:rPr lang="fi-FI" sz="2400" dirty="0" smtClean="0"/>
              <a:t>. </a:t>
            </a:r>
            <a:r>
              <a:rPr lang="fi-FI" sz="2400" dirty="0" err="1" smtClean="0"/>
              <a:t>Even</a:t>
            </a:r>
            <a:r>
              <a:rPr lang="fi-FI" sz="2400" dirty="0" smtClean="0"/>
              <a:t> </a:t>
            </a:r>
            <a:r>
              <a:rPr lang="fi-FI" sz="2400" dirty="0" err="1" smtClean="0"/>
              <a:t>polismen</a:t>
            </a:r>
            <a:r>
              <a:rPr lang="fi-FI" sz="2400" dirty="0" smtClean="0"/>
              <a:t> </a:t>
            </a:r>
            <a:r>
              <a:rPr lang="fi-FI" sz="2400" dirty="0" err="1" smtClean="0"/>
              <a:t>could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resist</a:t>
            </a:r>
            <a:r>
              <a:rPr lang="fi-FI" sz="2400" dirty="0" smtClean="0"/>
              <a:t> </a:t>
            </a:r>
            <a:r>
              <a:rPr lang="fi-FI" sz="2400" dirty="0" err="1" smtClean="0"/>
              <a:t>them</a:t>
            </a:r>
            <a:r>
              <a:rPr lang="fi-FI" sz="2400" dirty="0" smtClean="0"/>
              <a:t>. </a:t>
            </a:r>
            <a:r>
              <a:rPr lang="fi-FI" sz="2400" dirty="0" err="1" smtClean="0"/>
              <a:t>Weddings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places</a:t>
            </a:r>
            <a:r>
              <a:rPr lang="fi-FI" sz="2400" dirty="0" smtClean="0"/>
              <a:t> to </a:t>
            </a:r>
            <a:r>
              <a:rPr lang="fi-FI" sz="2400" dirty="0" err="1" smtClean="0"/>
              <a:t>knife-fighters</a:t>
            </a:r>
            <a:r>
              <a:rPr lang="fi-FI" sz="2400" dirty="0" smtClean="0"/>
              <a:t>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there</a:t>
            </a:r>
            <a:r>
              <a:rPr lang="fi-FI" sz="2400" dirty="0" smtClean="0"/>
              <a:t> </a:t>
            </a:r>
            <a:r>
              <a:rPr lang="fi-FI" sz="2400" dirty="0" err="1" smtClean="0"/>
              <a:t>was</a:t>
            </a:r>
            <a:r>
              <a:rPr lang="fi-FI" sz="2400" dirty="0" smtClean="0"/>
              <a:t> a </a:t>
            </a:r>
            <a:r>
              <a:rPr lang="fi-FI" sz="2400" dirty="0" err="1" smtClean="0"/>
              <a:t>lot</a:t>
            </a:r>
            <a:r>
              <a:rPr lang="fi-FI" sz="2400" dirty="0" smtClean="0"/>
              <a:t> of </a:t>
            </a:r>
            <a:r>
              <a:rPr lang="fi-FI" sz="2400" dirty="0" err="1" smtClean="0"/>
              <a:t>boose</a:t>
            </a:r>
            <a:r>
              <a:rPr lang="fi-FI" sz="2400" dirty="0" smtClean="0"/>
              <a:t> and </a:t>
            </a:r>
            <a:r>
              <a:rPr lang="fi-FI" sz="2400" dirty="0" err="1" smtClean="0"/>
              <a:t>fight</a:t>
            </a:r>
            <a:r>
              <a:rPr lang="fi-FI" sz="2400" dirty="0" smtClean="0"/>
              <a:t> </a:t>
            </a:r>
            <a:r>
              <a:rPr lang="fi-FI" sz="2400" dirty="0" err="1" smtClean="0"/>
              <a:t>places</a:t>
            </a:r>
            <a:r>
              <a:rPr lang="fi-FI" sz="2400" dirty="0"/>
              <a:t> </a:t>
            </a:r>
            <a:r>
              <a:rPr lang="fi-FI" sz="2400" dirty="0" smtClean="0"/>
              <a:t>to </a:t>
            </a:r>
            <a:r>
              <a:rPr lang="fi-FI" sz="2400" dirty="0" err="1" smtClean="0"/>
              <a:t>raise</a:t>
            </a:r>
            <a:r>
              <a:rPr lang="fi-FI" sz="2400" dirty="0" smtClean="0"/>
              <a:t>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fame</a:t>
            </a:r>
            <a:r>
              <a:rPr lang="fi-FI" sz="2400" dirty="0" smtClean="0"/>
              <a:t>. </a:t>
            </a:r>
            <a:r>
              <a:rPr lang="fi-FI" sz="2400" dirty="0" err="1" smtClean="0"/>
              <a:t>If</a:t>
            </a:r>
            <a:r>
              <a:rPr lang="fi-FI" sz="2400" dirty="0" smtClean="0"/>
              <a:t> </a:t>
            </a:r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 smtClean="0"/>
              <a:t>had</a:t>
            </a:r>
            <a:r>
              <a:rPr lang="fi-FI" sz="2400" dirty="0" smtClean="0"/>
              <a:t> </a:t>
            </a:r>
            <a:r>
              <a:rPr lang="fi-FI" sz="2400" dirty="0" err="1" smtClean="0"/>
              <a:t>weddings</a:t>
            </a:r>
            <a:r>
              <a:rPr lang="fi-FI" sz="2400" dirty="0" smtClean="0"/>
              <a:t>, </a:t>
            </a:r>
            <a:r>
              <a:rPr lang="fi-FI" sz="2400" dirty="0" err="1" smtClean="0"/>
              <a:t>it</a:t>
            </a:r>
            <a:r>
              <a:rPr lang="fi-FI" sz="2400" dirty="0" smtClean="0"/>
              <a:t> </a:t>
            </a:r>
            <a:r>
              <a:rPr lang="fi-FI" sz="2400" dirty="0" err="1" smtClean="0"/>
              <a:t>would</a:t>
            </a:r>
            <a:r>
              <a:rPr lang="fi-FI" sz="2400" dirty="0" smtClean="0"/>
              <a:t> </a:t>
            </a:r>
            <a:r>
              <a:rPr lang="fi-FI" sz="2400" dirty="0" err="1" smtClean="0"/>
              <a:t>have</a:t>
            </a:r>
            <a:r>
              <a:rPr lang="fi-FI" sz="2400" dirty="0" smtClean="0"/>
              <a:t> </a:t>
            </a:r>
            <a:r>
              <a:rPr lang="fi-FI" sz="2400" dirty="0" err="1" smtClean="0"/>
              <a:t>been</a:t>
            </a:r>
            <a:r>
              <a:rPr lang="fi-FI" sz="2400" dirty="0" smtClean="0"/>
              <a:t> </a:t>
            </a:r>
            <a:r>
              <a:rPr lang="fi-FI" sz="2400" dirty="0" err="1" smtClean="0"/>
              <a:t>better</a:t>
            </a:r>
            <a:r>
              <a:rPr lang="fi-FI" sz="2400" dirty="0" smtClean="0"/>
              <a:t> to </a:t>
            </a:r>
            <a:r>
              <a:rPr lang="fi-FI" sz="2400" dirty="0" err="1" smtClean="0"/>
              <a:t>invite</a:t>
            </a:r>
            <a:r>
              <a:rPr lang="fi-FI" sz="2400" dirty="0" smtClean="0"/>
              <a:t> Rannanjärvi and Isotalo to party </a:t>
            </a:r>
            <a:r>
              <a:rPr lang="fi-FI" sz="2400" dirty="0" err="1" smtClean="0"/>
              <a:t>so</a:t>
            </a:r>
            <a:r>
              <a:rPr lang="fi-FI" sz="2400" dirty="0" smtClean="0"/>
              <a:t>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wouldn’t</a:t>
            </a:r>
            <a:r>
              <a:rPr lang="fi-FI" sz="2400" dirty="0" smtClean="0"/>
              <a:t> </a:t>
            </a:r>
            <a:r>
              <a:rPr lang="fi-FI" sz="2400" dirty="0" err="1" smtClean="0"/>
              <a:t>start</a:t>
            </a:r>
            <a:r>
              <a:rPr lang="fi-FI" sz="2400" dirty="0" smtClean="0"/>
              <a:t> </a:t>
            </a:r>
            <a:r>
              <a:rPr lang="fi-FI" sz="2400" dirty="0" err="1" smtClean="0"/>
              <a:t>revelling</a:t>
            </a:r>
            <a:r>
              <a:rPr lang="fi-FI" sz="2400" dirty="0" smtClean="0"/>
              <a:t> </a:t>
            </a:r>
            <a:r>
              <a:rPr lang="fi-FI" sz="2400" dirty="0" err="1" smtClean="0"/>
              <a:t>there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121519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smtClean="0"/>
              <a:t>End</a:t>
            </a:r>
            <a:r>
              <a:rPr lang="fi-FI" smtClean="0"/>
              <a:t> </a:t>
            </a:r>
            <a:r>
              <a:rPr lang="fi-FI" dirty="0" smtClean="0"/>
              <a:t>of ”Häjyt”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 smtClean="0"/>
              <a:t>This</a:t>
            </a:r>
            <a:r>
              <a:rPr lang="fi-FI" sz="2400" dirty="0" smtClean="0"/>
              <a:t> action </a:t>
            </a:r>
            <a:r>
              <a:rPr lang="fi-FI" sz="2400" dirty="0" err="1" smtClean="0"/>
              <a:t>came</a:t>
            </a:r>
            <a:r>
              <a:rPr lang="fi-FI" sz="2400" dirty="0" smtClean="0"/>
              <a:t> to </a:t>
            </a:r>
            <a:r>
              <a:rPr lang="fi-FI" sz="2400" dirty="0" err="1" smtClean="0"/>
              <a:t>end</a:t>
            </a:r>
            <a:r>
              <a:rPr lang="fi-FI" sz="2400" dirty="0" smtClean="0"/>
              <a:t> </a:t>
            </a:r>
            <a:r>
              <a:rPr lang="fi-FI" sz="2400" dirty="0" err="1" smtClean="0"/>
              <a:t>when</a:t>
            </a:r>
            <a:r>
              <a:rPr lang="fi-FI" sz="2400" dirty="0" smtClean="0"/>
              <a:t> </a:t>
            </a:r>
            <a:r>
              <a:rPr lang="fi-FI" sz="2400" dirty="0" err="1" smtClean="0"/>
              <a:t>Finnish</a:t>
            </a:r>
            <a:r>
              <a:rPr lang="fi-FI" sz="2400" dirty="0" smtClean="0"/>
              <a:t> </a:t>
            </a:r>
            <a:r>
              <a:rPr lang="fi-FI" sz="2400" dirty="0" err="1" smtClean="0"/>
              <a:t>senate</a:t>
            </a:r>
            <a:r>
              <a:rPr lang="fi-FI" sz="2400" dirty="0" smtClean="0"/>
              <a:t> </a:t>
            </a:r>
            <a:r>
              <a:rPr lang="fi-FI" sz="2400" dirty="0" err="1" smtClean="0"/>
              <a:t>forbid</a:t>
            </a:r>
            <a:r>
              <a:rPr lang="fi-FI" sz="2400" dirty="0" smtClean="0"/>
              <a:t>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organisation</a:t>
            </a:r>
            <a:r>
              <a:rPr lang="fi-FI" sz="2400" dirty="0" smtClean="0"/>
              <a:t>. </a:t>
            </a:r>
          </a:p>
          <a:p>
            <a:r>
              <a:rPr lang="fi-FI" sz="2400" dirty="0" smtClean="0"/>
              <a:t>Rannanjärvi </a:t>
            </a:r>
            <a:r>
              <a:rPr lang="fi-FI" sz="2400" dirty="0" err="1" smtClean="0"/>
              <a:t>got</a:t>
            </a:r>
            <a:r>
              <a:rPr lang="fi-FI" sz="2400" dirty="0" smtClean="0"/>
              <a:t> </a:t>
            </a:r>
            <a:r>
              <a:rPr lang="fi-FI" sz="2400" dirty="0" err="1" smtClean="0"/>
              <a:t>whipped</a:t>
            </a:r>
            <a:r>
              <a:rPr lang="fi-FI" sz="2400" dirty="0" smtClean="0"/>
              <a:t> and he </a:t>
            </a:r>
            <a:r>
              <a:rPr lang="fi-FI" sz="2400" dirty="0" err="1" smtClean="0"/>
              <a:t>got</a:t>
            </a:r>
            <a:r>
              <a:rPr lang="fi-FI" sz="2400" dirty="0" smtClean="0"/>
              <a:t> a big </a:t>
            </a:r>
            <a:r>
              <a:rPr lang="fi-FI" sz="2400" dirty="0" err="1" smtClean="0"/>
              <a:t>fine</a:t>
            </a:r>
            <a:r>
              <a:rPr lang="fi-FI" sz="2400" dirty="0" smtClean="0"/>
              <a:t>. Isotalo </a:t>
            </a:r>
            <a:r>
              <a:rPr lang="fi-FI" sz="2400" dirty="0" err="1" smtClean="0"/>
              <a:t>was</a:t>
            </a:r>
            <a:r>
              <a:rPr lang="fi-FI" sz="2400" dirty="0"/>
              <a:t> </a:t>
            </a:r>
            <a:r>
              <a:rPr lang="fi-FI" sz="2400" dirty="0" err="1" smtClean="0"/>
              <a:t>sentenced</a:t>
            </a:r>
            <a:r>
              <a:rPr lang="fi-FI" sz="2400" dirty="0" smtClean="0"/>
              <a:t> in </a:t>
            </a:r>
            <a:r>
              <a:rPr lang="fi-FI" sz="2400" dirty="0" err="1" smtClean="0"/>
              <a:t>prison</a:t>
            </a:r>
            <a:r>
              <a:rPr lang="fi-FI" sz="2400" dirty="0" smtClean="0"/>
              <a:t> for 12 </a:t>
            </a:r>
            <a:r>
              <a:rPr lang="fi-FI" sz="2400" dirty="0" err="1" smtClean="0"/>
              <a:t>years</a:t>
            </a:r>
            <a:r>
              <a:rPr lang="fi-FI" sz="2400" dirty="0" smtClean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08536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340</Words>
  <Application>Microsoft Office PowerPoint</Application>
  <PresentationFormat>Näytössä katseltava diaesitys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Häjyt (knife-fighters)</vt:lpstr>
      <vt:lpstr>Who were they?</vt:lpstr>
      <vt:lpstr>Why was ”Häjyt” created?</vt:lpstr>
      <vt:lpstr>Antti Rannanjärvi and Antti Isotalo</vt:lpstr>
      <vt:lpstr>A tale about ”Häjyt”</vt:lpstr>
      <vt:lpstr>The End of ”Häjyt”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Häjyt</dc:title>
  <dc:creator>Oppilas</dc:creator>
  <cp:lastModifiedBy>OPO</cp:lastModifiedBy>
  <cp:revision>20</cp:revision>
  <cp:lastPrinted>2013-11-20T08:03:13Z</cp:lastPrinted>
  <dcterms:created xsi:type="dcterms:W3CDTF">2013-11-18T10:25:35Z</dcterms:created>
  <dcterms:modified xsi:type="dcterms:W3CDTF">2013-11-21T07:18:14Z</dcterms:modified>
</cp:coreProperties>
</file>