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8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DFC1C-32FE-4EC3-8DB7-FE419B44F2DB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7A90B-7F82-4563-82F3-0CF36B71FF9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4138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971AF-17B4-48A3-BC60-4CBD2E1E204B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CC500-10E7-4930-970F-36A792C7366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28031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93D0-0906-4E34-B55F-58373B2F8BD0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83CD-FEAA-4FA5-9CFA-A2D33CD9C9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57084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93D0-0906-4E34-B55F-58373B2F8BD0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83CD-FEAA-4FA5-9CFA-A2D33CD9C9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60527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93D0-0906-4E34-B55F-58373B2F8BD0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83CD-FEAA-4FA5-9CFA-A2D33CD9C9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5294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93D0-0906-4E34-B55F-58373B2F8BD0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83CD-FEAA-4FA5-9CFA-A2D33CD9C9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0711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93D0-0906-4E34-B55F-58373B2F8BD0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83CD-FEAA-4FA5-9CFA-A2D33CD9C9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61864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93D0-0906-4E34-B55F-58373B2F8BD0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83CD-FEAA-4FA5-9CFA-A2D33CD9C9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15406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93D0-0906-4E34-B55F-58373B2F8BD0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83CD-FEAA-4FA5-9CFA-A2D33CD9C9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0061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93D0-0906-4E34-B55F-58373B2F8BD0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83CD-FEAA-4FA5-9CFA-A2D33CD9C9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77174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93D0-0906-4E34-B55F-58373B2F8BD0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83CD-FEAA-4FA5-9CFA-A2D33CD9C9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30938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93D0-0906-4E34-B55F-58373B2F8BD0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83CD-FEAA-4FA5-9CFA-A2D33CD9C9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91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93D0-0906-4E34-B55F-58373B2F8BD0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83CD-FEAA-4FA5-9CFA-A2D33CD9C9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00675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293D0-0906-4E34-B55F-58373B2F8BD0}" type="datetimeFigureOut">
              <a:rPr lang="fi-FI" smtClean="0"/>
              <a:pPr/>
              <a:t>1.5.2013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83CD-FEAA-4FA5-9CFA-A2D33CD9C9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9259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8000" dirty="0" err="1" smtClean="0"/>
              <a:t>Finns</a:t>
            </a:r>
            <a:r>
              <a:rPr lang="fi-FI" sz="8000" dirty="0" smtClean="0"/>
              <a:t> </a:t>
            </a:r>
            <a:r>
              <a:rPr lang="fi-FI" sz="8000" dirty="0" err="1" smtClean="0"/>
              <a:t>eat</a:t>
            </a:r>
            <a:r>
              <a:rPr lang="fi-FI" sz="8000" dirty="0" smtClean="0"/>
              <a:t> </a:t>
            </a:r>
            <a:r>
              <a:rPr lang="fi-FI" sz="8000" dirty="0" err="1" smtClean="0"/>
              <a:t>mushrooms</a:t>
            </a:r>
            <a:endParaRPr lang="fi-FI" sz="8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62974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In Finland </a:t>
            </a:r>
            <a:r>
              <a:rPr lang="fi-FI" dirty="0" err="1" smtClean="0"/>
              <a:t>people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mushrooms</a:t>
            </a:r>
            <a:r>
              <a:rPr lang="fi-FI" dirty="0" smtClean="0"/>
              <a:t> to </a:t>
            </a:r>
            <a:r>
              <a:rPr lang="fi-FI" dirty="0" err="1" smtClean="0"/>
              <a:t>many</a:t>
            </a:r>
            <a:r>
              <a:rPr lang="fi-FI" dirty="0" smtClean="0"/>
              <a:t> </a:t>
            </a:r>
            <a:r>
              <a:rPr lang="fi-FI" dirty="0" err="1" smtClean="0"/>
              <a:t>foods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Before</a:t>
            </a:r>
            <a:r>
              <a:rPr lang="fi-FI" dirty="0" smtClean="0"/>
              <a:t> </a:t>
            </a:r>
            <a:r>
              <a:rPr lang="fi-FI" dirty="0" err="1" smtClean="0"/>
              <a:t>useing</a:t>
            </a:r>
            <a:r>
              <a:rPr lang="fi-FI" dirty="0" smtClean="0"/>
              <a:t> the </a:t>
            </a:r>
            <a:r>
              <a:rPr lang="fi-FI" dirty="0" err="1" smtClean="0"/>
              <a:t>people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to ”ryöpätä”,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mushrooms</a:t>
            </a:r>
            <a:r>
              <a:rPr lang="fi-FI" dirty="0" smtClean="0"/>
              <a:t>. ”Ryöpätä” </a:t>
            </a:r>
            <a:r>
              <a:rPr lang="fi-FI" dirty="0" err="1" smtClean="0"/>
              <a:t>means</a:t>
            </a:r>
            <a:r>
              <a:rPr lang="fi-FI" dirty="0" smtClean="0"/>
              <a:t> </a:t>
            </a:r>
            <a:r>
              <a:rPr lang="fi-FI" dirty="0" err="1" smtClean="0"/>
              <a:t>mushroom</a:t>
            </a:r>
            <a:r>
              <a:rPr lang="fi-FI" dirty="0" smtClean="0"/>
              <a:t> </a:t>
            </a:r>
            <a:r>
              <a:rPr lang="fi-FI" dirty="0" err="1" smtClean="0"/>
              <a:t>parboiling</a:t>
            </a:r>
            <a:r>
              <a:rPr lang="fi-FI" dirty="0" smtClean="0"/>
              <a:t>. </a:t>
            </a:r>
          </a:p>
          <a:p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make</a:t>
            </a:r>
            <a:r>
              <a:rPr lang="fi-FI" dirty="0" smtClean="0"/>
              <a:t> </a:t>
            </a:r>
            <a:r>
              <a:rPr lang="fi-FI" dirty="0" err="1" smtClean="0"/>
              <a:t>almost</a:t>
            </a:r>
            <a:r>
              <a:rPr lang="fi-FI" dirty="0" smtClean="0"/>
              <a:t> </a:t>
            </a:r>
            <a:r>
              <a:rPr lang="fi-FI" dirty="0" err="1" smtClean="0"/>
              <a:t>everything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mushrooms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224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Autofit/>
          </a:bodyPr>
          <a:lstStyle/>
          <a:p>
            <a:r>
              <a:rPr lang="fi-FI" sz="9600" dirty="0" smtClean="0"/>
              <a:t>Food </a:t>
            </a:r>
            <a:r>
              <a:rPr lang="fi-FI" sz="9600" dirty="0" err="1" smtClean="0"/>
              <a:t>recipes</a:t>
            </a:r>
            <a:endParaRPr lang="fi-FI" sz="9600" dirty="0"/>
          </a:p>
        </p:txBody>
      </p:sp>
    </p:spTree>
    <p:extLst>
      <p:ext uri="{BB962C8B-B14F-4D97-AF65-F5344CB8AC3E}">
        <p14:creationId xmlns:p14="http://schemas.microsoft.com/office/powerpoint/2010/main" xmlns="" val="306335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43808" y="20146"/>
            <a:ext cx="5558408" cy="1646858"/>
          </a:xfrm>
        </p:spPr>
        <p:txBody>
          <a:bodyPr>
            <a:normAutofit fontScale="90000"/>
          </a:bodyPr>
          <a:lstStyle/>
          <a:p>
            <a:r>
              <a:rPr lang="fi-FI" sz="5300" dirty="0" err="1" smtClean="0"/>
              <a:t>Mushroom-vegetablesalad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6" r="5556"/>
          <a:stretch>
            <a:fillRect/>
          </a:stretch>
        </p:blipFill>
        <p:spPr>
          <a:xfrm>
            <a:off x="214282" y="1500174"/>
            <a:ext cx="3500462" cy="2625346"/>
          </a:xfrm>
        </p:spPr>
      </p:pic>
      <p:sp>
        <p:nvSpPr>
          <p:cNvPr id="5" name="Sisällön paikkamerkki 4"/>
          <p:cNvSpPr>
            <a:spLocks noGrp="1"/>
          </p:cNvSpPr>
          <p:nvPr>
            <p:ph type="body" sz="half" idx="2"/>
          </p:nvPr>
        </p:nvSpPr>
        <p:spPr>
          <a:xfrm>
            <a:off x="3786150" y="1428736"/>
            <a:ext cx="5215006" cy="4873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dirty="0" err="1" smtClean="0"/>
              <a:t>You</a:t>
            </a:r>
            <a:r>
              <a:rPr lang="fi-FI" sz="1600" dirty="0" smtClean="0"/>
              <a:t> </a:t>
            </a:r>
            <a:r>
              <a:rPr lang="fi-FI" sz="1600" dirty="0" err="1" smtClean="0"/>
              <a:t>need</a:t>
            </a:r>
            <a:r>
              <a:rPr lang="fi-FI" sz="1600" dirty="0" smtClean="0"/>
              <a:t>:</a:t>
            </a:r>
          </a:p>
          <a:p>
            <a:r>
              <a:rPr lang="en-US" sz="1600" dirty="0"/>
              <a:t>3 dl salted mushrooms</a:t>
            </a:r>
            <a:endParaRPr lang="fi-FI" sz="1600" dirty="0"/>
          </a:p>
          <a:p>
            <a:r>
              <a:rPr lang="en-US" sz="1600" dirty="0"/>
              <a:t>1 red onion</a:t>
            </a:r>
            <a:endParaRPr lang="fi-FI" sz="1600" dirty="0"/>
          </a:p>
          <a:p>
            <a:r>
              <a:rPr lang="en-US" sz="1600" dirty="0"/>
              <a:t>1 apple</a:t>
            </a:r>
            <a:endParaRPr lang="fi-FI" sz="1600" dirty="0"/>
          </a:p>
          <a:p>
            <a:r>
              <a:rPr lang="en-US" sz="1600" dirty="0"/>
              <a:t>1 small red pepper</a:t>
            </a:r>
            <a:endParaRPr lang="fi-FI" sz="1600" dirty="0"/>
          </a:p>
          <a:p>
            <a:r>
              <a:rPr lang="en-US" sz="1600" dirty="0"/>
              <a:t>2 tbsp. shredded parsley</a:t>
            </a:r>
            <a:endParaRPr lang="fi-FI" sz="1600" dirty="0"/>
          </a:p>
          <a:p>
            <a:r>
              <a:rPr lang="en-US" sz="1600" dirty="0"/>
              <a:t>1 little can of sour cream</a:t>
            </a:r>
            <a:endParaRPr lang="fi-FI" sz="1600" dirty="0"/>
          </a:p>
          <a:p>
            <a:r>
              <a:rPr lang="en-US" sz="1600" dirty="0"/>
              <a:t>black </a:t>
            </a:r>
            <a:r>
              <a:rPr lang="en-US" sz="1600" dirty="0" smtClean="0"/>
              <a:t>pepper</a:t>
            </a:r>
          </a:p>
          <a:p>
            <a:endParaRPr lang="en-US" sz="1600" dirty="0"/>
          </a:p>
          <a:p>
            <a:r>
              <a:rPr lang="en-US" sz="1600" dirty="0"/>
              <a:t>Making:</a:t>
            </a:r>
            <a:endParaRPr lang="fi-FI" sz="1600" dirty="0"/>
          </a:p>
          <a:p>
            <a:r>
              <a:rPr lang="en-US" sz="1600" dirty="0"/>
              <a:t>Parboil or soak the salted mushrooms suitably salted.</a:t>
            </a:r>
            <a:endParaRPr lang="fi-FI" sz="1600" dirty="0"/>
          </a:p>
          <a:p>
            <a:r>
              <a:rPr lang="en-US" sz="1600" dirty="0"/>
              <a:t>Mince mushrooms. Cut up onions, apple and pepper to small, same size cubes. Shred parsleys</a:t>
            </a:r>
            <a:endParaRPr lang="fi-FI" sz="1600" dirty="0"/>
          </a:p>
          <a:p>
            <a:r>
              <a:rPr lang="en-US" sz="1600" dirty="0"/>
              <a:t>Mix up everything and add sour cream. Spice it with black pepper.</a:t>
            </a:r>
            <a:endParaRPr lang="fi-FI" sz="1600" dirty="0"/>
          </a:p>
          <a:p>
            <a:r>
              <a:rPr lang="en-US" sz="1600" dirty="0"/>
              <a:t>You must let the salad “rest” in fridge before serving it. </a:t>
            </a:r>
            <a:endParaRPr lang="fi-FI" sz="1600" dirty="0"/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xmlns="" val="106857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922114"/>
          </a:xfrm>
        </p:spPr>
        <p:txBody>
          <a:bodyPr>
            <a:normAutofit/>
          </a:bodyPr>
          <a:lstStyle/>
          <a:p>
            <a:r>
              <a:rPr lang="fi-FI" dirty="0" err="1" smtClean="0"/>
              <a:t>Mushroomsoap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8778" y="692696"/>
            <a:ext cx="438829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Ingredients</a:t>
            </a:r>
            <a:br>
              <a:rPr lang="en-US" sz="1400" dirty="0" smtClean="0"/>
            </a:br>
            <a:r>
              <a:rPr lang="en-US" sz="1400" dirty="0" smtClean="0"/>
              <a:t>- 1 l (250-300 g) chanterelles or (brown) mushrooms</a:t>
            </a:r>
            <a:br>
              <a:rPr lang="en-US" sz="1400" dirty="0" smtClean="0"/>
            </a:br>
            <a:r>
              <a:rPr lang="en-US" sz="1400" dirty="0" smtClean="0"/>
              <a:t>- 1 (100 g) onion</a:t>
            </a:r>
            <a:br>
              <a:rPr lang="en-US" sz="1400" dirty="0" smtClean="0"/>
            </a:br>
            <a:r>
              <a:rPr lang="en-US" sz="1400" dirty="0" smtClean="0"/>
              <a:t>- 2 tbsp butter</a:t>
            </a:r>
            <a:br>
              <a:rPr lang="en-US" sz="1400" dirty="0" smtClean="0"/>
            </a:br>
            <a:r>
              <a:rPr lang="en-US" sz="1400" dirty="0" smtClean="0"/>
              <a:t>- ¾ cup flour</a:t>
            </a:r>
            <a:br>
              <a:rPr lang="en-US" sz="1400" dirty="0" smtClean="0"/>
            </a:br>
            <a:r>
              <a:rPr lang="en-US" sz="1400" dirty="0" smtClean="0"/>
              <a:t>- 7 cup water</a:t>
            </a:r>
            <a:br>
              <a:rPr lang="en-US" sz="1400" dirty="0" smtClean="0"/>
            </a:br>
            <a:r>
              <a:rPr lang="en-US" sz="1400" dirty="0" smtClean="0"/>
              <a:t>- ¾ </a:t>
            </a:r>
            <a:r>
              <a:rPr lang="en-US" sz="1400" dirty="0" err="1" smtClean="0"/>
              <a:t>tps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- 1 cup blue cheese crumbs</a:t>
            </a:r>
            <a:br>
              <a:rPr lang="en-US" sz="1400" dirty="0" smtClean="0"/>
            </a:br>
            <a:r>
              <a:rPr lang="en-US" sz="1400" dirty="0" smtClean="0"/>
              <a:t>- 2 tbsp ketchup</a:t>
            </a:r>
            <a:br>
              <a:rPr lang="en-US" sz="1400" dirty="0" smtClean="0"/>
            </a:br>
            <a:r>
              <a:rPr lang="en-US" sz="1400" dirty="0" smtClean="0"/>
              <a:t>- black peppers</a:t>
            </a:r>
            <a:br>
              <a:rPr lang="en-US" sz="1400" dirty="0" smtClean="0"/>
            </a:br>
            <a:r>
              <a:rPr lang="en-US" sz="1400" dirty="0" smtClean="0"/>
              <a:t>- 1 tsp (2 ml) light cream or sour cream</a:t>
            </a:r>
            <a:br>
              <a:rPr lang="en-US" sz="1400" dirty="0" smtClean="0"/>
            </a:br>
            <a:r>
              <a:rPr lang="en-US" sz="1400" dirty="0" smtClean="0"/>
              <a:t>- 1 cup parsley, finely chopped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Step 1. Cut the refined mushrooms and chop the peeled onion. Place the mushrooms coated saucepan and heat until the mushroom liquid has evaporated. Add the melted butter and onions. </a:t>
            </a:r>
            <a:r>
              <a:rPr lang="en-US" sz="1400" dirty="0" err="1" smtClean="0"/>
              <a:t>Saute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Step 2. sprinkle flour pan. Add water and salt. Let simmer on low heat under the lid for about 5 minutes.</a:t>
            </a:r>
          </a:p>
          <a:p>
            <a:pPr marL="0" indent="0"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Step 3. Season with blue cheese, ketchup and pepper. Add the cream and parsley. Heat but do not boil. Serve mushroom soup with bread</a:t>
            </a:r>
            <a:endParaRPr lang="fi-FI" sz="14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43974"/>
            <a:ext cx="3712496" cy="556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023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Sheep</a:t>
            </a:r>
            <a:r>
              <a:rPr lang="fi-FI" dirty="0" smtClean="0"/>
              <a:t> </a:t>
            </a:r>
            <a:r>
              <a:rPr lang="fi-FI" dirty="0" err="1" smtClean="0"/>
              <a:t>polypore</a:t>
            </a:r>
            <a:r>
              <a:rPr lang="fi-FI" dirty="0" smtClean="0"/>
              <a:t> </a:t>
            </a:r>
            <a:r>
              <a:rPr lang="fi-FI" dirty="0" err="1" smtClean="0"/>
              <a:t>steak</a:t>
            </a:r>
            <a:r>
              <a:rPr lang="fi-FI" dirty="0" smtClean="0"/>
              <a:t> = Lampaankääpäpihvi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dirty="0" err="1" smtClean="0"/>
              <a:t>You</a:t>
            </a:r>
            <a:r>
              <a:rPr lang="fi-FI" sz="1600" dirty="0" smtClean="0"/>
              <a:t> </a:t>
            </a:r>
            <a:r>
              <a:rPr lang="fi-FI" sz="1600" dirty="0" err="1" smtClean="0"/>
              <a:t>need</a:t>
            </a:r>
            <a:r>
              <a:rPr lang="fi-FI" sz="1600" dirty="0" smtClean="0"/>
              <a:t>/ </a:t>
            </a:r>
            <a:r>
              <a:rPr lang="fi-FI" sz="1600" dirty="0" err="1" smtClean="0"/>
              <a:t>Ingredients</a:t>
            </a:r>
            <a:r>
              <a:rPr lang="fi-FI" sz="1600" dirty="0" smtClean="0"/>
              <a:t>: </a:t>
            </a:r>
            <a:br>
              <a:rPr lang="fi-FI" sz="1600" dirty="0" smtClean="0"/>
            </a:b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1 ½ </a:t>
            </a:r>
            <a:r>
              <a:rPr lang="fi-FI" sz="1600" dirty="0" err="1" smtClean="0"/>
              <a:t>Sheep</a:t>
            </a:r>
            <a:r>
              <a:rPr lang="fi-FI" sz="1600" dirty="0" smtClean="0"/>
              <a:t> </a:t>
            </a:r>
            <a:r>
              <a:rPr lang="fi-FI" sz="1600" dirty="0" err="1" smtClean="0"/>
              <a:t>polypore</a:t>
            </a:r>
            <a:r>
              <a:rPr lang="fi-FI" sz="1600" dirty="0" smtClean="0"/>
              <a:t> </a:t>
            </a:r>
            <a:br>
              <a:rPr lang="fi-FI" sz="1600" dirty="0" smtClean="0"/>
            </a:b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2 </a:t>
            </a:r>
            <a:r>
              <a:rPr lang="fi-FI" sz="1600" dirty="0" err="1" smtClean="0"/>
              <a:t>pcs</a:t>
            </a:r>
            <a:r>
              <a:rPr lang="fi-FI" sz="1600" dirty="0" smtClean="0"/>
              <a:t>. </a:t>
            </a:r>
            <a:r>
              <a:rPr lang="fi-FI" sz="1600" dirty="0" err="1" smtClean="0"/>
              <a:t>Eggs</a:t>
            </a:r>
            <a:r>
              <a:rPr lang="fi-FI" sz="1600" dirty="0" smtClean="0"/>
              <a:t> </a:t>
            </a:r>
            <a:br>
              <a:rPr lang="fi-FI" sz="1600" dirty="0" smtClean="0"/>
            </a:b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3 </a:t>
            </a:r>
            <a:r>
              <a:rPr lang="fi-FI" sz="1600" dirty="0" err="1" smtClean="0"/>
              <a:t>tbsp</a:t>
            </a:r>
            <a:r>
              <a:rPr lang="fi-FI" sz="1600" dirty="0" smtClean="0"/>
              <a:t>. Graham </a:t>
            </a:r>
            <a:r>
              <a:rPr lang="fi-FI" sz="1600" dirty="0" err="1" smtClean="0"/>
              <a:t>flour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3 </a:t>
            </a:r>
            <a:r>
              <a:rPr lang="fi-FI" sz="1600" dirty="0" err="1" smtClean="0"/>
              <a:t>tbsp</a:t>
            </a:r>
            <a:r>
              <a:rPr lang="fi-FI" sz="1600" dirty="0" smtClean="0"/>
              <a:t>. </a:t>
            </a:r>
            <a:r>
              <a:rPr lang="fi-FI" sz="1600" dirty="0" err="1" smtClean="0"/>
              <a:t>Wheat</a:t>
            </a:r>
            <a:r>
              <a:rPr lang="fi-FI" sz="1600" dirty="0" smtClean="0"/>
              <a:t> </a:t>
            </a:r>
            <a:r>
              <a:rPr lang="fi-FI" sz="1600" dirty="0" err="1" smtClean="0"/>
              <a:t>flour</a:t>
            </a:r>
            <a:r>
              <a:rPr lang="fi-FI" sz="1600" dirty="0" smtClean="0"/>
              <a:t> </a:t>
            </a:r>
            <a:br>
              <a:rPr lang="fi-FI" sz="1600" dirty="0" smtClean="0"/>
            </a:b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4 </a:t>
            </a:r>
            <a:r>
              <a:rPr lang="fi-FI" sz="1600" dirty="0" err="1" smtClean="0"/>
              <a:t>tbsp</a:t>
            </a:r>
            <a:r>
              <a:rPr lang="fi-FI" sz="1600" dirty="0" smtClean="0"/>
              <a:t>. </a:t>
            </a:r>
            <a:r>
              <a:rPr lang="fi-FI" sz="1600" dirty="0" err="1" smtClean="0"/>
              <a:t>Butter</a:t>
            </a:r>
            <a:r>
              <a:rPr lang="fi-FI" sz="1600" dirty="0" smtClean="0"/>
              <a:t> </a:t>
            </a:r>
            <a:br>
              <a:rPr lang="fi-FI" sz="1600" dirty="0" smtClean="0"/>
            </a:b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err="1" smtClean="0"/>
              <a:t>Extras</a:t>
            </a:r>
            <a:r>
              <a:rPr lang="fi-FI" sz="1600" dirty="0" smtClean="0"/>
              <a:t>: </a:t>
            </a:r>
            <a:r>
              <a:rPr lang="fi-FI" sz="1600" dirty="0" err="1" smtClean="0"/>
              <a:t>Lemon</a:t>
            </a:r>
            <a:r>
              <a:rPr lang="fi-FI" sz="1600" dirty="0" smtClean="0"/>
              <a:t> </a:t>
            </a:r>
            <a:r>
              <a:rPr lang="fi-FI" sz="1600" dirty="0" err="1" smtClean="0"/>
              <a:t>pepper</a:t>
            </a:r>
            <a:r>
              <a:rPr lang="fi-FI" sz="1600" dirty="0" smtClean="0"/>
              <a:t>, </a:t>
            </a:r>
            <a:r>
              <a:rPr lang="fi-FI" sz="1600" dirty="0" err="1" smtClean="0"/>
              <a:t>garlic</a:t>
            </a:r>
            <a:r>
              <a:rPr lang="fi-FI" sz="1600" dirty="0" smtClean="0"/>
              <a:t> </a:t>
            </a:r>
            <a:r>
              <a:rPr lang="fi-FI" sz="1600" dirty="0" err="1" smtClean="0"/>
              <a:t>powder</a:t>
            </a:r>
            <a:r>
              <a:rPr lang="fi-FI" sz="1600" dirty="0" smtClean="0"/>
              <a:t> and </a:t>
            </a:r>
            <a:r>
              <a:rPr lang="fi-FI" sz="1600" dirty="0" err="1" smtClean="0"/>
              <a:t>salt</a:t>
            </a:r>
            <a:r>
              <a:rPr lang="fi-FI" sz="1600" dirty="0" smtClean="0"/>
              <a:t> </a:t>
            </a:r>
            <a:br>
              <a:rPr lang="fi-FI" sz="1600" dirty="0" smtClean="0"/>
            </a:b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At </a:t>
            </a:r>
            <a:r>
              <a:rPr lang="fi-FI" sz="1600" dirty="0" err="1" smtClean="0"/>
              <a:t>first</a:t>
            </a:r>
            <a:r>
              <a:rPr lang="fi-FI" sz="1600" dirty="0" smtClean="0"/>
              <a:t> </a:t>
            </a:r>
            <a:r>
              <a:rPr lang="fi-FI" sz="1600" dirty="0" err="1" smtClean="0"/>
              <a:t>clean</a:t>
            </a:r>
            <a:r>
              <a:rPr lang="fi-FI" sz="1600" dirty="0" smtClean="0"/>
              <a:t> the </a:t>
            </a:r>
            <a:r>
              <a:rPr lang="fi-FI" sz="1600" dirty="0" err="1" smtClean="0"/>
              <a:t>mushrooms</a:t>
            </a:r>
            <a:r>
              <a:rPr lang="fi-FI" sz="1600" dirty="0" smtClean="0"/>
              <a:t> and </a:t>
            </a:r>
            <a:r>
              <a:rPr lang="fi-FI" sz="1600" dirty="0" err="1" smtClean="0"/>
              <a:t>take</a:t>
            </a:r>
            <a:r>
              <a:rPr lang="fi-FI" sz="1600" dirty="0" smtClean="0"/>
              <a:t> the </a:t>
            </a:r>
            <a:r>
              <a:rPr lang="fi-FI" sz="1600" dirty="0" err="1" smtClean="0"/>
              <a:t>mushroom’s</a:t>
            </a:r>
            <a:r>
              <a:rPr lang="fi-FI" sz="1600" dirty="0" smtClean="0"/>
              <a:t> </a:t>
            </a:r>
            <a:r>
              <a:rPr lang="fi-FI" sz="1600" dirty="0" err="1" smtClean="0"/>
              <a:t>hats</a:t>
            </a:r>
            <a:r>
              <a:rPr lang="fi-FI" sz="1600" dirty="0" smtClean="0"/>
              <a:t> </a:t>
            </a:r>
            <a:r>
              <a:rPr lang="fi-FI" sz="1600" dirty="0" err="1" smtClean="0"/>
              <a:t>off</a:t>
            </a:r>
            <a:r>
              <a:rPr lang="fi-FI" sz="1600" dirty="0" smtClean="0"/>
              <a:t>. </a:t>
            </a:r>
            <a:r>
              <a:rPr lang="fi-FI" sz="1600" dirty="0" err="1" smtClean="0"/>
              <a:t>Break</a:t>
            </a:r>
            <a:r>
              <a:rPr lang="fi-FI" sz="1600" dirty="0" smtClean="0"/>
              <a:t> the </a:t>
            </a:r>
            <a:r>
              <a:rPr lang="fi-FI" sz="1600" dirty="0" err="1" smtClean="0"/>
              <a:t>eggs</a:t>
            </a:r>
            <a:r>
              <a:rPr lang="fi-FI" sz="1600" dirty="0" smtClean="0"/>
              <a:t> and </a:t>
            </a:r>
            <a:r>
              <a:rPr lang="fi-FI" sz="1600" dirty="0" err="1" smtClean="0"/>
              <a:t>whisk</a:t>
            </a:r>
            <a:r>
              <a:rPr lang="fi-FI" sz="1600" dirty="0" smtClean="0"/>
              <a:t> </a:t>
            </a:r>
            <a:r>
              <a:rPr lang="fi-FI" sz="1600" dirty="0" err="1" smtClean="0"/>
              <a:t>them</a:t>
            </a:r>
            <a:r>
              <a:rPr lang="fi-FI" sz="1600" dirty="0" smtClean="0"/>
              <a:t>. </a:t>
            </a:r>
            <a:r>
              <a:rPr lang="fi-FI" sz="1600" dirty="0" err="1" smtClean="0"/>
              <a:t>Grease</a:t>
            </a:r>
            <a:r>
              <a:rPr lang="fi-FI" sz="1600" dirty="0" smtClean="0"/>
              <a:t> </a:t>
            </a:r>
            <a:r>
              <a:rPr lang="fi-FI" sz="1600" dirty="0" err="1" smtClean="0"/>
              <a:t>steaks</a:t>
            </a:r>
            <a:r>
              <a:rPr lang="fi-FI" sz="1600" dirty="0" smtClean="0"/>
              <a:t> with </a:t>
            </a:r>
            <a:r>
              <a:rPr lang="fi-FI" sz="1600" dirty="0" err="1" smtClean="0"/>
              <a:t>eggs</a:t>
            </a:r>
            <a:r>
              <a:rPr lang="fi-FI" sz="1600" dirty="0" smtClean="0"/>
              <a:t>. </a:t>
            </a:r>
            <a:br>
              <a:rPr lang="fi-FI" sz="1600" dirty="0" smtClean="0"/>
            </a:b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err="1" smtClean="0"/>
              <a:t>Sprinkle</a:t>
            </a:r>
            <a:r>
              <a:rPr lang="fi-FI" sz="1600" dirty="0" smtClean="0"/>
              <a:t> with </a:t>
            </a:r>
            <a:r>
              <a:rPr lang="fi-FI" sz="1600" dirty="0" err="1" smtClean="0"/>
              <a:t>mushrooms</a:t>
            </a:r>
            <a:r>
              <a:rPr lang="fi-FI" sz="1600" dirty="0" smtClean="0"/>
              <a:t> in </a:t>
            </a:r>
            <a:r>
              <a:rPr lang="fi-FI" sz="1600" dirty="0" err="1" smtClean="0"/>
              <a:t>flour</a:t>
            </a:r>
            <a:r>
              <a:rPr lang="fi-FI" sz="1600" dirty="0" smtClean="0"/>
              <a:t> and </a:t>
            </a:r>
            <a:r>
              <a:rPr lang="fi-FI" sz="1600" dirty="0" err="1" smtClean="0"/>
              <a:t>fry</a:t>
            </a:r>
            <a:r>
              <a:rPr lang="fi-FI" sz="1600" dirty="0" smtClean="0"/>
              <a:t> </a:t>
            </a:r>
            <a:r>
              <a:rPr lang="fi-FI" sz="1600" dirty="0" err="1" smtClean="0"/>
              <a:t>both</a:t>
            </a:r>
            <a:r>
              <a:rPr lang="fi-FI" sz="1600" dirty="0" smtClean="0"/>
              <a:t> </a:t>
            </a:r>
            <a:r>
              <a:rPr lang="fi-FI" sz="1600" dirty="0" err="1" smtClean="0"/>
              <a:t>sides</a:t>
            </a:r>
            <a:r>
              <a:rPr lang="fi-FI" sz="1600" dirty="0" smtClean="0"/>
              <a:t>.</a:t>
            </a:r>
            <a:endParaRPr lang="fi-FI" sz="16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0996" y="1484784"/>
            <a:ext cx="4608512" cy="357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459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Sienimuhennos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Ingredients</a:t>
            </a:r>
            <a:br>
              <a:rPr lang="en-US" dirty="0" smtClean="0"/>
            </a:br>
            <a:r>
              <a:rPr lang="en-US" dirty="0" smtClean="0"/>
              <a:t>1/2 l (200 g ) fresh chanterelles boletus or chanterelle</a:t>
            </a:r>
            <a:br>
              <a:rPr lang="en-US" dirty="0" smtClean="0"/>
            </a:br>
            <a:r>
              <a:rPr lang="en-US" dirty="0" smtClean="0"/>
              <a:t>1 tablespoons butter</a:t>
            </a:r>
            <a:br>
              <a:rPr lang="en-US" dirty="0" smtClean="0"/>
            </a:br>
            <a:r>
              <a:rPr lang="en-US" dirty="0" smtClean="0"/>
              <a:t>1 (100 g) onion</a:t>
            </a:r>
            <a:br>
              <a:rPr lang="en-US" dirty="0" smtClean="0"/>
            </a:br>
            <a:r>
              <a:rPr lang="en-US" dirty="0" smtClean="0"/>
              <a:t>1/2 dl flour</a:t>
            </a:r>
            <a:br>
              <a:rPr lang="en-US" dirty="0" smtClean="0"/>
            </a:br>
            <a:r>
              <a:rPr lang="en-US" dirty="0" smtClean="0"/>
              <a:t>2 dl sour cream</a:t>
            </a:r>
            <a:br>
              <a:rPr lang="en-US" dirty="0" smtClean="0"/>
            </a:br>
            <a:r>
              <a:rPr lang="en-US" dirty="0" smtClean="0"/>
              <a:t>3 - 4 dl low-fat milk</a:t>
            </a:r>
            <a:br>
              <a:rPr lang="en-US" dirty="0" smtClean="0"/>
            </a:br>
            <a:r>
              <a:rPr lang="en-US" dirty="0" smtClean="0"/>
              <a:t>touch black pepper or white pepper</a:t>
            </a:r>
            <a:br>
              <a:rPr lang="en-US" dirty="0" smtClean="0"/>
            </a:br>
            <a:r>
              <a:rPr lang="en-US" dirty="0" smtClean="0"/>
              <a:t>3/4 teaspoon salt</a:t>
            </a:r>
            <a:br>
              <a:rPr lang="en-US" dirty="0" smtClean="0"/>
            </a:br>
            <a:r>
              <a:rPr lang="en-US" dirty="0" smtClean="0"/>
              <a:t>1/2 dl </a:t>
            </a:r>
            <a:r>
              <a:rPr lang="en-US" dirty="0" err="1" smtClean="0"/>
              <a:t>persley</a:t>
            </a:r>
            <a:r>
              <a:rPr lang="en-US" dirty="0" smtClean="0"/>
              <a:t> or chives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Recipe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Clean and chop the mushrooms. You can use any period of edible mushrooms or cultivated mushrooms. Fry the mushrooms in a pan on low heat, until the mushrooms come off the liquid has evaporated.</a:t>
            </a:r>
            <a:br>
              <a:rPr lang="en-US" dirty="0" smtClean="0"/>
            </a:br>
            <a:r>
              <a:rPr lang="en-US" dirty="0" smtClean="0"/>
              <a:t>Add the butter and chopped onion. </a:t>
            </a:r>
            <a:r>
              <a:rPr lang="en-US" dirty="0" err="1" smtClean="0"/>
              <a:t>Saute</a:t>
            </a:r>
            <a:r>
              <a:rPr lang="en-US" dirty="0" smtClean="0"/>
              <a:t>, stirring. When the onion is translucent and soft, sprinkle on top of the flour, mix well. Add the cream and milk. Cook for 2 - 3 minutes. If the stew is too thick, add a little milk and heat. Season.</a:t>
            </a:r>
            <a:br>
              <a:rPr lang="en-US" dirty="0" smtClean="0"/>
            </a:br>
            <a:r>
              <a:rPr lang="en-US" dirty="0" smtClean="0"/>
              <a:t>Serve with boiled potatoes or pancakes or an </a:t>
            </a:r>
            <a:r>
              <a:rPr lang="en-US" dirty="0" err="1" smtClean="0"/>
              <a:t>omelette</a:t>
            </a:r>
            <a:r>
              <a:rPr lang="en-US" dirty="0" smtClean="0"/>
              <a:t> with stuffing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958148" cy="26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677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Pizza </a:t>
            </a:r>
            <a:r>
              <a:rPr lang="fi-FI" dirty="0" smtClean="0"/>
              <a:t>Berlusconi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Pizza Berlusconi </a:t>
            </a:r>
            <a:r>
              <a:rPr lang="fi-FI" sz="2400" dirty="0" smtClean="0"/>
              <a:t>is </a:t>
            </a:r>
            <a:r>
              <a:rPr lang="fi-FI" sz="2400" dirty="0" err="1" smtClean="0"/>
              <a:t>one</a:t>
            </a:r>
            <a:r>
              <a:rPr lang="fi-FI" sz="2400" dirty="0" smtClean="0"/>
              <a:t> </a:t>
            </a:r>
            <a:r>
              <a:rPr lang="fi-FI" sz="2400" dirty="0" err="1" smtClean="0"/>
              <a:t>famous</a:t>
            </a:r>
            <a:r>
              <a:rPr lang="fi-FI" sz="2400" dirty="0" smtClean="0"/>
              <a:t> </a:t>
            </a:r>
            <a:r>
              <a:rPr lang="fi-FI" sz="2400" dirty="0" err="1" smtClean="0"/>
              <a:t>mushroom</a:t>
            </a:r>
            <a:r>
              <a:rPr lang="fi-FI" sz="2400" dirty="0" smtClean="0"/>
              <a:t> pizza in Finland</a:t>
            </a:r>
          </a:p>
          <a:p>
            <a:r>
              <a:rPr lang="fi-FI" sz="2400" dirty="0" err="1" smtClean="0"/>
              <a:t>Kotipizza's</a:t>
            </a:r>
            <a:r>
              <a:rPr lang="fi-FI" sz="2400" dirty="0" smtClean="0"/>
              <a:t> </a:t>
            </a:r>
            <a:r>
              <a:rPr lang="fi-FI" sz="2400" dirty="0" err="1"/>
              <a:t>name</a:t>
            </a:r>
            <a:r>
              <a:rPr lang="fi-FI" sz="2400" dirty="0"/>
              <a:t> for </a:t>
            </a:r>
            <a:r>
              <a:rPr lang="fi-FI" sz="2400" dirty="0" err="1"/>
              <a:t>its</a:t>
            </a:r>
            <a:r>
              <a:rPr lang="fi-FI" sz="2400" dirty="0"/>
              <a:t> </a:t>
            </a:r>
            <a:r>
              <a:rPr lang="fi-FI" sz="2400" dirty="0" err="1"/>
              <a:t>smoked</a:t>
            </a:r>
            <a:r>
              <a:rPr lang="fi-FI" sz="2400" dirty="0"/>
              <a:t> </a:t>
            </a:r>
            <a:r>
              <a:rPr lang="fi-FI" sz="2400" dirty="0" err="1" smtClean="0"/>
              <a:t>reindeer</a:t>
            </a:r>
            <a:r>
              <a:rPr lang="fi-FI" sz="2400" dirty="0" smtClean="0"/>
              <a:t>, </a:t>
            </a:r>
            <a:r>
              <a:rPr lang="fi-FI" sz="2400" dirty="0" err="1" smtClean="0"/>
              <a:t>red</a:t>
            </a:r>
            <a:r>
              <a:rPr lang="fi-FI" sz="2400" dirty="0" smtClean="0"/>
              <a:t> </a:t>
            </a:r>
            <a:r>
              <a:rPr lang="fi-FI" sz="2400" dirty="0" err="1" smtClean="0"/>
              <a:t>onion</a:t>
            </a:r>
            <a:r>
              <a:rPr lang="fi-FI" sz="2400" dirty="0" smtClean="0"/>
              <a:t> and </a:t>
            </a:r>
            <a:r>
              <a:rPr lang="fi-FI" sz="2400" dirty="0" err="1" smtClean="0"/>
              <a:t>chanterelle</a:t>
            </a:r>
            <a:r>
              <a:rPr lang="fi-FI" sz="2400" dirty="0" smtClean="0"/>
              <a:t> pizza</a:t>
            </a:r>
            <a:r>
              <a:rPr lang="fi-FI" sz="2400" dirty="0" smtClean="0"/>
              <a:t>. Kotipizza is </a:t>
            </a:r>
            <a:r>
              <a:rPr lang="fi-FI" sz="2400" dirty="0" err="1" smtClean="0"/>
              <a:t>finnish</a:t>
            </a:r>
            <a:r>
              <a:rPr lang="fi-FI" sz="2400" dirty="0" smtClean="0"/>
              <a:t> pizza </a:t>
            </a:r>
            <a:r>
              <a:rPr lang="fi-FI" sz="2400" smtClean="0"/>
              <a:t>company</a:t>
            </a:r>
            <a:r>
              <a:rPr lang="fi-FI" sz="2400" dirty="0" smtClean="0"/>
              <a:t> </a:t>
            </a:r>
            <a:endParaRPr lang="fi-FI" sz="2400" dirty="0" smtClean="0"/>
          </a:p>
          <a:p>
            <a:r>
              <a:rPr lang="en-US" sz="2400" dirty="0"/>
              <a:t> With Pizza </a:t>
            </a:r>
            <a:r>
              <a:rPr lang="en-US" sz="2400" dirty="0" smtClean="0"/>
              <a:t>Berlusconi, </a:t>
            </a:r>
            <a:r>
              <a:rPr lang="en-US" sz="2400" dirty="0" err="1" smtClean="0"/>
              <a:t>Kotipizza</a:t>
            </a:r>
            <a:r>
              <a:rPr lang="en-US" sz="2400" dirty="0" smtClean="0"/>
              <a:t> </a:t>
            </a:r>
            <a:r>
              <a:rPr lang="en-US" sz="2400" dirty="0"/>
              <a:t>won the America's Plate International pizza contest in New </a:t>
            </a:r>
            <a:r>
              <a:rPr lang="en-US" sz="2400" dirty="0" smtClean="0"/>
              <a:t>York</a:t>
            </a:r>
            <a:r>
              <a:rPr lang="en-US" sz="2400" dirty="0" smtClean="0"/>
              <a:t>. Italians came second.</a:t>
            </a:r>
            <a:endParaRPr lang="en-US" sz="2400" dirty="0" smtClean="0"/>
          </a:p>
          <a:p>
            <a:r>
              <a:rPr lang="en-US" sz="2400" dirty="0" err="1" smtClean="0"/>
              <a:t>Kotipizza</a:t>
            </a:r>
            <a:r>
              <a:rPr lang="en-US" sz="2400" dirty="0" smtClean="0"/>
              <a:t> </a:t>
            </a:r>
            <a:r>
              <a:rPr lang="en-US" sz="2400" dirty="0"/>
              <a:t>named its smoked reindeer pizza "Pizza </a:t>
            </a:r>
            <a:r>
              <a:rPr lang="en-US" sz="2400" dirty="0" smtClean="0"/>
              <a:t>Berlusconi“ because Italian Prime minister Berlusconi reproached the Finnish </a:t>
            </a:r>
            <a:r>
              <a:rPr lang="en-US" sz="2400" dirty="0" smtClean="0"/>
              <a:t>foods</a:t>
            </a:r>
            <a:r>
              <a:rPr lang="en-US" sz="2400" dirty="0" smtClean="0"/>
              <a:t> </a:t>
            </a:r>
            <a:r>
              <a:rPr lang="en-US" sz="2400" dirty="0" smtClean="0"/>
              <a:t>by saying that Finns make bad food and the </a:t>
            </a:r>
            <a:r>
              <a:rPr lang="en-US" sz="2400" dirty="0" err="1" smtClean="0"/>
              <a:t>foodtradition</a:t>
            </a:r>
            <a:r>
              <a:rPr lang="en-US" sz="2400" dirty="0" smtClean="0"/>
              <a:t> in </a:t>
            </a:r>
            <a:r>
              <a:rPr lang="en-US" sz="2400" dirty="0" err="1" smtClean="0"/>
              <a:t>Finnland</a:t>
            </a:r>
            <a:r>
              <a:rPr lang="en-US" sz="2400" dirty="0" smtClean="0"/>
              <a:t> is primitive </a:t>
            </a:r>
            <a:endParaRPr lang="fi-F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225</Words>
  <Application>Microsoft Office PowerPoint</Application>
  <PresentationFormat>Näytössä katseltava diaesitys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Office-teema</vt:lpstr>
      <vt:lpstr>Finns eat mushrooms</vt:lpstr>
      <vt:lpstr>Dia 2</vt:lpstr>
      <vt:lpstr>Food recipes</vt:lpstr>
      <vt:lpstr>Mushroom-vegetablesalad </vt:lpstr>
      <vt:lpstr>Mushroomsoap</vt:lpstr>
      <vt:lpstr>Sheep polypore steak = Lampaankääpäpihvi </vt:lpstr>
      <vt:lpstr>Sienimuhennos</vt:lpstr>
      <vt:lpstr>Pizza Berlusconi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edible mushrooms</dc:title>
  <dc:creator>Opiskelija</dc:creator>
  <cp:lastModifiedBy>koti</cp:lastModifiedBy>
  <cp:revision>16</cp:revision>
  <dcterms:created xsi:type="dcterms:W3CDTF">2013-04-24T07:59:03Z</dcterms:created>
  <dcterms:modified xsi:type="dcterms:W3CDTF">2013-05-01T09:27:30Z</dcterms:modified>
</cp:coreProperties>
</file>