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3AD41-6D8B-47FE-B860-B7227A82D37E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870DE-480A-4E97-ABA4-F8C028727B0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70935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70DE-480A-4E97-ABA4-F8C028727B0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9531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5693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73147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67699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8362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74491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9676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3862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5971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5240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4998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2372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3A9ED-F8D0-4F17-A03C-99BEB69C75EF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9132-F0DA-4D42-9C2B-BD60B84AADB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44908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qrWtWAQ81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/>
          <a:lstStyle/>
          <a:p>
            <a:r>
              <a:rPr lang="fi-FI" dirty="0" err="1" smtClean="0"/>
              <a:t>Edible</a:t>
            </a:r>
            <a:r>
              <a:rPr lang="fi-FI" dirty="0" smtClean="0"/>
              <a:t> </a:t>
            </a:r>
            <a:r>
              <a:rPr lang="fi-FI" dirty="0" err="1" smtClean="0"/>
              <a:t>mushrooms</a:t>
            </a:r>
            <a:r>
              <a:rPr lang="fi-FI" dirty="0" smtClean="0"/>
              <a:t> in </a:t>
            </a:r>
            <a:r>
              <a:rPr lang="fi-FI" dirty="0"/>
              <a:t>F</a:t>
            </a:r>
            <a:r>
              <a:rPr lang="fi-FI" dirty="0" smtClean="0"/>
              <a:t>inland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3816424" cy="282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01008"/>
            <a:ext cx="3696833" cy="250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42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General </a:t>
            </a:r>
            <a:r>
              <a:rPr lang="fi-FI" dirty="0" err="1" smtClean="0"/>
              <a:t>infromation</a:t>
            </a:r>
            <a:r>
              <a:rPr lang="fi-FI" dirty="0" smtClean="0"/>
              <a:t> of </a:t>
            </a:r>
            <a:r>
              <a:rPr lang="fi-FI" dirty="0" err="1" smtClean="0"/>
              <a:t>edible</a:t>
            </a:r>
            <a:r>
              <a:rPr lang="fi-FI" dirty="0" smtClean="0"/>
              <a:t> </a:t>
            </a:r>
            <a:r>
              <a:rPr lang="fi-FI" dirty="0" err="1" smtClean="0"/>
              <a:t>mushrooms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In Finland </a:t>
            </a:r>
            <a:r>
              <a:rPr lang="fi-FI" sz="2800" dirty="0" err="1" smtClean="0"/>
              <a:t>there</a:t>
            </a:r>
            <a:r>
              <a:rPr lang="fi-FI" sz="2800" dirty="0" smtClean="0"/>
              <a:t> </a:t>
            </a:r>
            <a:r>
              <a:rPr lang="fi-FI" sz="2800" dirty="0" err="1" smtClean="0"/>
              <a:t>are</a:t>
            </a:r>
            <a:r>
              <a:rPr lang="fi-FI" sz="2800" dirty="0" smtClean="0"/>
              <a:t> </a:t>
            </a:r>
            <a:r>
              <a:rPr lang="fi-FI" sz="2800" dirty="0" err="1" smtClean="0"/>
              <a:t>over</a:t>
            </a:r>
            <a:r>
              <a:rPr lang="fi-FI" sz="2800" dirty="0" smtClean="0"/>
              <a:t> 500 </a:t>
            </a:r>
            <a:r>
              <a:rPr lang="fi-FI" sz="2800" dirty="0" err="1" smtClean="0"/>
              <a:t>edible</a:t>
            </a:r>
            <a:r>
              <a:rPr lang="fi-FI" sz="2800" dirty="0" smtClean="0"/>
              <a:t> </a:t>
            </a:r>
            <a:r>
              <a:rPr lang="fi-FI" sz="2800" dirty="0" err="1" smtClean="0"/>
              <a:t>mushrooms</a:t>
            </a:r>
            <a:endParaRPr lang="fi-FI" sz="2800" dirty="0" smtClean="0"/>
          </a:p>
          <a:p>
            <a:r>
              <a:rPr lang="fi-FI" sz="2800" dirty="0" err="1" smtClean="0"/>
              <a:t>Mushroom</a:t>
            </a:r>
            <a:r>
              <a:rPr lang="fi-FI" sz="2800" dirty="0" smtClean="0"/>
              <a:t> </a:t>
            </a:r>
            <a:r>
              <a:rPr lang="fi-FI" sz="2800" dirty="0" err="1" smtClean="0"/>
              <a:t>picking</a:t>
            </a:r>
            <a:r>
              <a:rPr lang="fi-FI" sz="2800" dirty="0" smtClean="0"/>
              <a:t> is </a:t>
            </a:r>
            <a:r>
              <a:rPr lang="fi-FI" sz="2800" dirty="0" err="1" smtClean="0"/>
              <a:t>funny</a:t>
            </a:r>
            <a:r>
              <a:rPr lang="fi-FI" sz="2800" dirty="0" smtClean="0"/>
              <a:t> and </a:t>
            </a:r>
            <a:r>
              <a:rPr lang="fi-FI" sz="2800" dirty="0" err="1" smtClean="0"/>
              <a:t>useful</a:t>
            </a:r>
            <a:r>
              <a:rPr lang="fi-FI" sz="2800" dirty="0" smtClean="0"/>
              <a:t> hobby</a:t>
            </a:r>
          </a:p>
          <a:p>
            <a:r>
              <a:rPr lang="fi-FI" sz="2800" dirty="0" err="1" smtClean="0"/>
              <a:t>It´s</a:t>
            </a:r>
            <a:r>
              <a:rPr lang="fi-FI" sz="2800" dirty="0" smtClean="0"/>
              <a:t> </a:t>
            </a:r>
            <a:r>
              <a:rPr lang="fi-FI" sz="2800" dirty="0" err="1" smtClean="0"/>
              <a:t>every</a:t>
            </a:r>
            <a:r>
              <a:rPr lang="fi-FI" sz="2800" dirty="0" smtClean="0"/>
              <a:t> </a:t>
            </a:r>
            <a:r>
              <a:rPr lang="fi-FI" sz="2800" dirty="0" err="1" smtClean="0"/>
              <a:t>mans</a:t>
            </a:r>
            <a:r>
              <a:rPr lang="fi-FI" sz="2800" dirty="0" smtClean="0"/>
              <a:t> </a:t>
            </a:r>
            <a:r>
              <a:rPr lang="fi-FI" sz="2800" dirty="0" err="1" smtClean="0"/>
              <a:t>right</a:t>
            </a:r>
            <a:r>
              <a:rPr lang="fi-FI" sz="2800" dirty="0" smtClean="0"/>
              <a:t> to </a:t>
            </a:r>
            <a:r>
              <a:rPr lang="fi-FI" sz="2800" dirty="0" err="1" smtClean="0"/>
              <a:t>pick</a:t>
            </a:r>
            <a:r>
              <a:rPr lang="fi-FI" sz="2800" dirty="0" smtClean="0"/>
              <a:t> </a:t>
            </a:r>
            <a:r>
              <a:rPr lang="fi-FI" sz="2800" dirty="0" err="1" smtClean="0"/>
              <a:t>up</a:t>
            </a:r>
            <a:r>
              <a:rPr lang="fi-FI" sz="2800" dirty="0" smtClean="0"/>
              <a:t> </a:t>
            </a:r>
            <a:r>
              <a:rPr lang="fi-FI" sz="2800" dirty="0" err="1" smtClean="0"/>
              <a:t>mushrooms</a:t>
            </a:r>
            <a:endParaRPr lang="fi-FI" sz="2800" dirty="0" smtClean="0"/>
          </a:p>
          <a:p>
            <a:r>
              <a:rPr lang="fi-FI" sz="2800" dirty="0" err="1" smtClean="0"/>
              <a:t>Season</a:t>
            </a:r>
            <a:r>
              <a:rPr lang="fi-FI" sz="2800" dirty="0" smtClean="0"/>
              <a:t> of </a:t>
            </a:r>
            <a:r>
              <a:rPr lang="fi-FI" sz="2800" dirty="0" err="1" smtClean="0"/>
              <a:t>mushroom</a:t>
            </a:r>
            <a:r>
              <a:rPr lang="fi-FI" sz="2800" dirty="0" smtClean="0"/>
              <a:t> </a:t>
            </a:r>
            <a:r>
              <a:rPr lang="fi-FI" sz="2800" dirty="0" err="1" smtClean="0"/>
              <a:t>picking</a:t>
            </a:r>
            <a:r>
              <a:rPr lang="fi-FI" sz="2800" dirty="0" smtClean="0"/>
              <a:t> is </a:t>
            </a:r>
            <a:r>
              <a:rPr lang="fi-FI" sz="2800" dirty="0" err="1" smtClean="0"/>
              <a:t>from</a:t>
            </a:r>
            <a:r>
              <a:rPr lang="fi-FI" sz="2800" dirty="0" smtClean="0"/>
              <a:t> </a:t>
            </a:r>
            <a:r>
              <a:rPr lang="fi-FI" sz="2800" dirty="0" err="1"/>
              <a:t>l</a:t>
            </a:r>
            <a:r>
              <a:rPr lang="fi-FI" sz="2800" dirty="0" err="1" smtClean="0"/>
              <a:t>ate</a:t>
            </a:r>
            <a:r>
              <a:rPr lang="fi-FI" sz="2800" dirty="0" smtClean="0"/>
              <a:t> </a:t>
            </a:r>
            <a:r>
              <a:rPr lang="fi-FI" sz="2800" dirty="0" err="1" smtClean="0"/>
              <a:t>July</a:t>
            </a:r>
            <a:r>
              <a:rPr lang="fi-FI" sz="2800" dirty="0" smtClean="0"/>
              <a:t> to </a:t>
            </a:r>
            <a:r>
              <a:rPr lang="fi-FI" sz="2800" dirty="0" err="1" smtClean="0"/>
              <a:t>November</a:t>
            </a:r>
            <a:endParaRPr lang="fi-FI" sz="2800" dirty="0" smtClean="0"/>
          </a:p>
          <a:p>
            <a:r>
              <a:rPr lang="fi-FI" sz="2800" dirty="0" err="1" smtClean="0"/>
              <a:t>Mushrooms</a:t>
            </a:r>
            <a:r>
              <a:rPr lang="fi-FI" sz="2800" dirty="0" smtClean="0"/>
              <a:t> </a:t>
            </a:r>
            <a:r>
              <a:rPr lang="fi-FI" sz="2800" dirty="0" err="1" smtClean="0"/>
              <a:t>are</a:t>
            </a:r>
            <a:r>
              <a:rPr lang="fi-FI" sz="2800" dirty="0" smtClean="0"/>
              <a:t> </a:t>
            </a:r>
            <a:r>
              <a:rPr lang="fi-FI" sz="2800" dirty="0" err="1" smtClean="0"/>
              <a:t>classified</a:t>
            </a:r>
            <a:r>
              <a:rPr lang="fi-FI" sz="2800" dirty="0" smtClean="0"/>
              <a:t> </a:t>
            </a:r>
            <a:r>
              <a:rPr lang="fi-FI" sz="2800" dirty="0" err="1" smtClean="0"/>
              <a:t>delicious</a:t>
            </a:r>
            <a:r>
              <a:rPr lang="fi-FI" sz="2800" dirty="0" smtClean="0"/>
              <a:t>, </a:t>
            </a:r>
            <a:r>
              <a:rPr lang="fi-FI" sz="2800" dirty="0" err="1" smtClean="0"/>
              <a:t>excellent</a:t>
            </a:r>
            <a:r>
              <a:rPr lang="fi-FI" sz="2800" dirty="0" smtClean="0"/>
              <a:t>, </a:t>
            </a:r>
            <a:r>
              <a:rPr lang="fi-FI" sz="2800" dirty="0" err="1" smtClean="0"/>
              <a:t>good</a:t>
            </a:r>
            <a:r>
              <a:rPr lang="fi-FI" sz="2800" dirty="0" smtClean="0"/>
              <a:t>, </a:t>
            </a:r>
            <a:r>
              <a:rPr lang="fi-FI" sz="2800" dirty="0" err="1" smtClean="0"/>
              <a:t>passable</a:t>
            </a:r>
            <a:r>
              <a:rPr lang="fi-FI" sz="2800" dirty="0" smtClean="0"/>
              <a:t> and </a:t>
            </a:r>
            <a:r>
              <a:rPr lang="fi-FI" sz="2800" dirty="0" err="1" smtClean="0"/>
              <a:t>bad</a:t>
            </a:r>
            <a:r>
              <a:rPr lang="fi-FI" sz="2800" dirty="0" smtClean="0"/>
              <a:t> </a:t>
            </a:r>
            <a:r>
              <a:rPr lang="fi-FI" sz="2800" dirty="0" err="1" smtClean="0"/>
              <a:t>ones</a:t>
            </a:r>
            <a:endParaRPr lang="fi-FI" sz="2800" dirty="0" smtClean="0"/>
          </a:p>
          <a:p>
            <a:pPr lvl="2"/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14 </a:t>
            </a:r>
            <a:r>
              <a:rPr lang="fi-FI" dirty="0" err="1"/>
              <a:t>d</a:t>
            </a:r>
            <a:r>
              <a:rPr lang="fi-FI" dirty="0" err="1" smtClean="0"/>
              <a:t>elicious</a:t>
            </a:r>
            <a:r>
              <a:rPr lang="fi-FI" dirty="0" smtClean="0"/>
              <a:t> </a:t>
            </a:r>
            <a:r>
              <a:rPr lang="fi-FI" dirty="0" err="1" smtClean="0"/>
              <a:t>mushrooms</a:t>
            </a:r>
            <a:r>
              <a:rPr lang="fi-FI" dirty="0" smtClean="0"/>
              <a:t> in </a:t>
            </a:r>
            <a:r>
              <a:rPr lang="fi-FI" dirty="0"/>
              <a:t>F</a:t>
            </a:r>
            <a:r>
              <a:rPr lang="fi-FI" dirty="0" smtClean="0"/>
              <a:t>inland</a:t>
            </a:r>
          </a:p>
          <a:p>
            <a:pPr lvl="2"/>
            <a:r>
              <a:rPr lang="fi-FI" dirty="0" err="1" smtClean="0"/>
              <a:t>Excellent</a:t>
            </a:r>
            <a:r>
              <a:rPr lang="fi-FI" dirty="0" smtClean="0"/>
              <a:t> </a:t>
            </a:r>
            <a:r>
              <a:rPr lang="fi-FI" dirty="0" err="1" smtClean="0"/>
              <a:t>mushrooms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77 </a:t>
            </a:r>
            <a:r>
              <a:rPr lang="fi-FI" dirty="0" err="1" smtClean="0"/>
              <a:t>sorts</a:t>
            </a:r>
            <a:r>
              <a:rPr lang="fi-FI" dirty="0" smtClean="0"/>
              <a:t> 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xmlns="" val="21283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Boletus</a:t>
            </a:r>
            <a:r>
              <a:rPr lang="fi-FI" dirty="0" smtClean="0"/>
              <a:t> </a:t>
            </a:r>
            <a:r>
              <a:rPr lang="fi-FI" dirty="0" err="1" smtClean="0"/>
              <a:t>edulis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2400" dirty="0" smtClean="0"/>
          </a:p>
          <a:p>
            <a:r>
              <a:rPr lang="fi-FI" sz="2800" dirty="0" smtClean="0"/>
              <a:t>In Finland </a:t>
            </a:r>
            <a:r>
              <a:rPr lang="fi-FI" sz="2800" dirty="0" err="1" smtClean="0"/>
              <a:t>we</a:t>
            </a:r>
            <a:r>
              <a:rPr lang="fi-FI" sz="2800" dirty="0" smtClean="0"/>
              <a:t> </a:t>
            </a:r>
            <a:r>
              <a:rPr lang="fi-FI" sz="2800" dirty="0" err="1" smtClean="0"/>
              <a:t>call</a:t>
            </a:r>
            <a:r>
              <a:rPr lang="fi-FI" sz="2800" dirty="0" smtClean="0"/>
              <a:t> </a:t>
            </a:r>
            <a:r>
              <a:rPr lang="fi-FI" sz="2800" dirty="0" err="1" smtClean="0"/>
              <a:t>it</a:t>
            </a:r>
            <a:r>
              <a:rPr lang="fi-FI" sz="2800" dirty="0" smtClean="0"/>
              <a:t> Herkkutatti</a:t>
            </a:r>
          </a:p>
          <a:p>
            <a:r>
              <a:rPr lang="fi-FI" sz="2800" dirty="0"/>
              <a:t>I</a:t>
            </a:r>
            <a:r>
              <a:rPr lang="fi-FI" sz="2800" dirty="0" smtClean="0"/>
              <a:t>s </a:t>
            </a:r>
            <a:r>
              <a:rPr lang="fi-FI" sz="2800" dirty="0" err="1" smtClean="0"/>
              <a:t>one</a:t>
            </a:r>
            <a:r>
              <a:rPr lang="fi-FI" sz="2800" dirty="0" smtClean="0"/>
              <a:t> of the </a:t>
            </a:r>
            <a:r>
              <a:rPr lang="fi-FI" sz="2800" dirty="0" err="1" smtClean="0"/>
              <a:t>valued</a:t>
            </a:r>
            <a:r>
              <a:rPr lang="fi-FI" sz="2800" dirty="0" smtClean="0"/>
              <a:t> </a:t>
            </a:r>
            <a:r>
              <a:rPr lang="fi-FI" sz="2800" dirty="0" err="1" smtClean="0"/>
              <a:t>mushrooms</a:t>
            </a:r>
            <a:endParaRPr lang="fi-FI" sz="2800" dirty="0" smtClean="0"/>
          </a:p>
          <a:p>
            <a:r>
              <a:rPr lang="fi-FI" sz="2800" dirty="0" smtClean="0"/>
              <a:t>is </a:t>
            </a:r>
            <a:r>
              <a:rPr lang="fi-FI" sz="2800" dirty="0" err="1" smtClean="0"/>
              <a:t>sold</a:t>
            </a:r>
            <a:r>
              <a:rPr lang="fi-FI" sz="2800" dirty="0" smtClean="0"/>
              <a:t> a </a:t>
            </a:r>
            <a:r>
              <a:rPr lang="fi-FI" sz="2800" dirty="0" err="1" smtClean="0"/>
              <a:t>lot</a:t>
            </a:r>
            <a:r>
              <a:rPr lang="fi-FI" sz="2800" dirty="0" smtClean="0"/>
              <a:t> in Europe</a:t>
            </a:r>
          </a:p>
          <a:p>
            <a:r>
              <a:rPr lang="fi-FI" sz="2800" dirty="0" smtClean="0"/>
              <a:t>is </a:t>
            </a:r>
            <a:r>
              <a:rPr lang="fi-FI" sz="2800" dirty="0" err="1" smtClean="0"/>
              <a:t>picked</a:t>
            </a:r>
            <a:r>
              <a:rPr lang="fi-FI" sz="2800" dirty="0" smtClean="0"/>
              <a:t> </a:t>
            </a:r>
            <a:r>
              <a:rPr lang="fi-FI" sz="2800" dirty="0" err="1" smtClean="0"/>
              <a:t>from</a:t>
            </a:r>
            <a:r>
              <a:rPr lang="fi-FI" sz="2800" dirty="0" smtClean="0"/>
              <a:t> summer to </a:t>
            </a:r>
            <a:r>
              <a:rPr lang="fi-FI" sz="2800" dirty="0" err="1" smtClean="0"/>
              <a:t>autumn</a:t>
            </a:r>
            <a:endParaRPr lang="fi-FI" sz="2800" dirty="0" smtClean="0"/>
          </a:p>
          <a:p>
            <a:r>
              <a:rPr lang="fi-FI" sz="2800" dirty="0" err="1" smtClean="0"/>
              <a:t>It´s</a:t>
            </a:r>
            <a:r>
              <a:rPr lang="fi-FI" sz="2800" dirty="0" smtClean="0"/>
              <a:t> </a:t>
            </a:r>
            <a:r>
              <a:rPr lang="fi-FI" sz="2800" dirty="0" err="1" smtClean="0"/>
              <a:t>colour</a:t>
            </a:r>
            <a:r>
              <a:rPr lang="fi-FI" sz="2800" dirty="0" smtClean="0"/>
              <a:t> is </a:t>
            </a:r>
            <a:r>
              <a:rPr lang="fi-FI" sz="2800" dirty="0" err="1" smtClean="0"/>
              <a:t>brown</a:t>
            </a:r>
            <a:r>
              <a:rPr lang="fi-FI" sz="2800" dirty="0"/>
              <a:t> </a:t>
            </a:r>
            <a:r>
              <a:rPr lang="fi-FI" sz="2800" dirty="0" err="1" smtClean="0"/>
              <a:t>or</a:t>
            </a:r>
            <a:r>
              <a:rPr lang="fi-FI" sz="2800" dirty="0" smtClean="0"/>
              <a:t> </a:t>
            </a:r>
            <a:r>
              <a:rPr lang="fi-FI" sz="2800" dirty="0" err="1" smtClean="0"/>
              <a:t>light</a:t>
            </a:r>
            <a:r>
              <a:rPr lang="fi-FI" sz="2800" dirty="0" smtClean="0"/>
              <a:t> </a:t>
            </a:r>
            <a:r>
              <a:rPr lang="fi-FI" sz="2800" dirty="0" err="1" smtClean="0"/>
              <a:t>brown</a:t>
            </a:r>
            <a:r>
              <a:rPr lang="fi-FI" sz="2800" dirty="0" smtClean="0"/>
              <a:t> and </a:t>
            </a:r>
            <a:r>
              <a:rPr lang="fi-FI" sz="2800" dirty="0" err="1" smtClean="0"/>
              <a:t>it</a:t>
            </a:r>
            <a:r>
              <a:rPr lang="fi-FI" sz="2800" dirty="0" smtClean="0"/>
              <a:t> </a:t>
            </a:r>
            <a:r>
              <a:rPr lang="fi-FI" sz="2800" dirty="0" err="1" smtClean="0"/>
              <a:t>has</a:t>
            </a:r>
            <a:r>
              <a:rPr lang="fi-FI" sz="2800" dirty="0" smtClean="0"/>
              <a:t> a big </a:t>
            </a:r>
            <a:r>
              <a:rPr lang="fi-FI" sz="2800" dirty="0" err="1" smtClean="0"/>
              <a:t>hat</a:t>
            </a:r>
            <a:endParaRPr lang="fi-FI" sz="2800" dirty="0" smtClean="0"/>
          </a:p>
          <a:p>
            <a:endParaRPr lang="fi-FI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78520"/>
            <a:ext cx="2956376" cy="216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75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Cantharellus</a:t>
            </a:r>
            <a:r>
              <a:rPr lang="en-US" dirty="0" smtClean="0"/>
              <a:t> </a:t>
            </a:r>
            <a:r>
              <a:rPr lang="en-US" dirty="0" err="1" smtClean="0"/>
              <a:t>cibarius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It´s called </a:t>
            </a:r>
            <a:r>
              <a:rPr lang="en-US" sz="2800" dirty="0" err="1"/>
              <a:t>K</a:t>
            </a:r>
            <a:r>
              <a:rPr lang="en-US" sz="2800" dirty="0" err="1" smtClean="0"/>
              <a:t>anttarelli</a:t>
            </a:r>
            <a:r>
              <a:rPr lang="en-US" sz="2800" dirty="0" smtClean="0"/>
              <a:t> in Finland</a:t>
            </a:r>
          </a:p>
          <a:p>
            <a:r>
              <a:rPr lang="en-US" sz="2800" dirty="0" err="1" smtClean="0"/>
              <a:t>Cantharellus</a:t>
            </a:r>
            <a:r>
              <a:rPr lang="en-US" sz="2800" dirty="0" smtClean="0"/>
              <a:t> </a:t>
            </a:r>
            <a:r>
              <a:rPr lang="en-US" sz="2800" dirty="0" err="1" smtClean="0"/>
              <a:t>cibarius</a:t>
            </a:r>
            <a:r>
              <a:rPr lang="en-US" sz="2800" dirty="0" smtClean="0"/>
              <a:t> is picked from summer to long way autumn</a:t>
            </a:r>
          </a:p>
          <a:p>
            <a:r>
              <a:rPr lang="en-US" sz="2800" dirty="0" smtClean="0"/>
              <a:t>You can recognize it from the egg yellow color</a:t>
            </a:r>
          </a:p>
          <a:p>
            <a:r>
              <a:rPr lang="en-US" sz="2800" dirty="0" smtClean="0"/>
              <a:t>It smells really nice too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3385" y="3861048"/>
            <a:ext cx="351299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99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Gyromitra</a:t>
            </a:r>
            <a:r>
              <a:rPr lang="en-US" dirty="0" smtClean="0"/>
              <a:t> </a:t>
            </a:r>
            <a:r>
              <a:rPr lang="en-US" dirty="0" err="1" smtClean="0"/>
              <a:t>esculenta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called it </a:t>
            </a:r>
            <a:r>
              <a:rPr lang="en-US" sz="2800" dirty="0" err="1"/>
              <a:t>K</a:t>
            </a:r>
            <a:r>
              <a:rPr lang="en-US" sz="2800" dirty="0" err="1" smtClean="0"/>
              <a:t>orvasieni</a:t>
            </a:r>
            <a:r>
              <a:rPr lang="en-US" sz="2800" dirty="0" smtClean="0"/>
              <a:t> in </a:t>
            </a:r>
            <a:r>
              <a:rPr lang="en-US" sz="2800" dirty="0" err="1" smtClean="0"/>
              <a:t>finnish</a:t>
            </a:r>
            <a:endParaRPr lang="en-US" sz="2800" dirty="0" smtClean="0"/>
          </a:p>
          <a:p>
            <a:r>
              <a:rPr lang="en-US" sz="2800" dirty="0" smtClean="0"/>
              <a:t>It is really poisonous mushroom</a:t>
            </a:r>
          </a:p>
          <a:p>
            <a:r>
              <a:rPr lang="en-US" sz="2800" dirty="0" smtClean="0"/>
              <a:t>You can eat it if you cook it first</a:t>
            </a:r>
          </a:p>
          <a:p>
            <a:r>
              <a:rPr lang="en-US" sz="2800" dirty="0" smtClean="0"/>
              <a:t>It is picked up from April to June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dirty="0" smtClean="0"/>
              <a:t>It’s the only mushroom which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can be picked up in spring</a:t>
            </a:r>
          </a:p>
          <a:p>
            <a:r>
              <a:rPr lang="en-US" sz="2800" dirty="0" smtClean="0"/>
              <a:t>It is recognized from chocolate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brown </a:t>
            </a:r>
            <a:r>
              <a:rPr lang="en-US" sz="2800" dirty="0" err="1" smtClean="0"/>
              <a:t>colour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32856"/>
            <a:ext cx="2597274" cy="346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52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Mushroom</a:t>
            </a:r>
            <a:r>
              <a:rPr lang="fi-FI" dirty="0" smtClean="0"/>
              <a:t> video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passionate</a:t>
            </a:r>
            <a:r>
              <a:rPr lang="fi-FI" dirty="0" smtClean="0"/>
              <a:t> </a:t>
            </a:r>
            <a:r>
              <a:rPr lang="fi-FI" dirty="0" err="1" smtClean="0"/>
              <a:t>mushroom</a:t>
            </a:r>
            <a:r>
              <a:rPr lang="fi-FI" dirty="0" smtClean="0"/>
              <a:t> </a:t>
            </a:r>
            <a:r>
              <a:rPr lang="fi-FI" dirty="0" err="1" smtClean="0"/>
              <a:t>picking</a:t>
            </a:r>
            <a:endParaRPr lang="fi-FI" dirty="0" smtClean="0"/>
          </a:p>
          <a:p>
            <a:pPr marL="0" indent="0">
              <a:buNone/>
            </a:pPr>
            <a:r>
              <a:rPr lang="fi-FI" dirty="0">
                <a:hlinkClick r:id="rId2"/>
              </a:rPr>
              <a:t>http://www.youtube.com/watch?v=sqrWtWAQ81o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xmlns="" val="3025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184</Words>
  <Application>Microsoft Office PowerPoint</Application>
  <PresentationFormat>Näytössä katseltava diaesitys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Edible mushrooms in Finland</vt:lpstr>
      <vt:lpstr>General infromation of edible mushrooms</vt:lpstr>
      <vt:lpstr>Boletus edulis</vt:lpstr>
      <vt:lpstr> Cantharellus cibarius</vt:lpstr>
      <vt:lpstr>Gyromitra esculenta </vt:lpstr>
      <vt:lpstr>Mushroom video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mushrooms in Finland</dc:title>
  <dc:creator>Oppilas</dc:creator>
  <cp:lastModifiedBy>koti</cp:lastModifiedBy>
  <cp:revision>21</cp:revision>
  <dcterms:created xsi:type="dcterms:W3CDTF">2013-04-24T07:30:48Z</dcterms:created>
  <dcterms:modified xsi:type="dcterms:W3CDTF">2013-05-01T08:06:56Z</dcterms:modified>
</cp:coreProperties>
</file>