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2191-AF9A-45FC-9EAD-D12488C4C428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8E58-CF75-4865-9623-8B82B9C8248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18640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2191-AF9A-45FC-9EAD-D12488C4C428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8E58-CF75-4865-9623-8B82B9C8248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33979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2191-AF9A-45FC-9EAD-D12488C4C428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8E58-CF75-4865-9623-8B82B9C8248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56173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2191-AF9A-45FC-9EAD-D12488C4C428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8E58-CF75-4865-9623-8B82B9C8248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95084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2191-AF9A-45FC-9EAD-D12488C4C428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8E58-CF75-4865-9623-8B82B9C8248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11847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2191-AF9A-45FC-9EAD-D12488C4C428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8E58-CF75-4865-9623-8B82B9C8248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48073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2191-AF9A-45FC-9EAD-D12488C4C428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8E58-CF75-4865-9623-8B82B9C8248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17685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2191-AF9A-45FC-9EAD-D12488C4C428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8E58-CF75-4865-9623-8B82B9C8248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25772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2191-AF9A-45FC-9EAD-D12488C4C428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8E58-CF75-4865-9623-8B82B9C8248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89540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2191-AF9A-45FC-9EAD-D12488C4C428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8E58-CF75-4865-9623-8B82B9C8248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19536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2191-AF9A-45FC-9EAD-D12488C4C428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8E58-CF75-4865-9623-8B82B9C8248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99738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A2191-AF9A-45FC-9EAD-D12488C4C428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48E58-CF75-4865-9623-8B82B9C8248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2425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I_cvlKz9M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8000" i="1" dirty="0" err="1" smtClean="0"/>
              <a:t>Mycorrhiza</a:t>
            </a:r>
            <a:endParaRPr lang="fi-FI" sz="8000" i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3444066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Mycorrhiza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general</a:t>
            </a:r>
            <a:endParaRPr lang="fi-FI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r>
              <a:rPr lang="fi-FI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Together</a:t>
            </a:r>
            <a:r>
              <a:rPr lang="fi-FI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plants</a:t>
            </a:r>
            <a:r>
              <a:rPr lang="fi-FI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</a:t>
            </a:r>
            <a:r>
              <a:rPr lang="fi-FI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mycelium</a:t>
            </a:r>
            <a:r>
              <a:rPr lang="fi-FI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form</a:t>
            </a:r>
            <a:r>
              <a:rPr lang="fi-FI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fi-FI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mycorrhiza</a:t>
            </a:r>
            <a:r>
              <a:rPr lang="fi-FI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fi-FI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</a:t>
            </a:r>
            <a:r>
              <a:rPr lang="fi-FI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helps</a:t>
            </a:r>
            <a:r>
              <a:rPr lang="fi-FI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the </a:t>
            </a:r>
            <a:r>
              <a:rPr lang="fi-FI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plant</a:t>
            </a:r>
            <a:r>
              <a:rPr lang="fi-FI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to </a:t>
            </a:r>
            <a:r>
              <a:rPr lang="fi-FI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get</a:t>
            </a:r>
            <a:r>
              <a:rPr lang="fi-FI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nutrients</a:t>
            </a:r>
            <a:r>
              <a:rPr lang="fi-FI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fi-FI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water</a:t>
            </a:r>
            <a:r>
              <a:rPr lang="fi-FI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better</a:t>
            </a:r>
            <a:r>
              <a:rPr lang="fi-FI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from</a:t>
            </a:r>
            <a:r>
              <a:rPr lang="fi-FI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the </a:t>
            </a:r>
            <a:r>
              <a:rPr lang="fi-FI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ground</a:t>
            </a:r>
            <a:r>
              <a:rPr lang="fi-FI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fi-FI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especially</a:t>
            </a:r>
            <a:r>
              <a:rPr lang="fi-FI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phosphorus</a:t>
            </a:r>
            <a:r>
              <a:rPr lang="fi-FI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fi-FI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About</a:t>
            </a:r>
            <a:r>
              <a:rPr lang="fi-FI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95% of </a:t>
            </a:r>
            <a:r>
              <a:rPr lang="fi-FI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plants</a:t>
            </a:r>
            <a:r>
              <a:rPr lang="fi-FI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have</a:t>
            </a:r>
            <a:r>
              <a:rPr lang="fi-FI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mycorrhiza</a:t>
            </a:r>
            <a:r>
              <a:rPr lang="fi-FI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fi-FI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their</a:t>
            </a:r>
            <a:r>
              <a:rPr lang="fi-FI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roots</a:t>
            </a:r>
            <a:r>
              <a:rPr lang="fi-FI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fi-FI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1488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>
                <a:solidFill>
                  <a:schemeClr val="tx1"/>
                </a:solidFill>
              </a:rPr>
              <a:t>Nonmycorrhizal</a:t>
            </a:r>
            <a:r>
              <a:rPr lang="fi-FI" dirty="0" smtClean="0">
                <a:solidFill>
                  <a:schemeClr val="tx1"/>
                </a:solidFill>
              </a:rPr>
              <a:t> vs. </a:t>
            </a:r>
            <a:r>
              <a:rPr lang="fi-FI" dirty="0" err="1" smtClean="0">
                <a:solidFill>
                  <a:schemeClr val="tx1"/>
                </a:solidFill>
              </a:rPr>
              <a:t>Mycorrhizal</a:t>
            </a:r>
            <a:endParaRPr lang="fi-FI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465" y="1618799"/>
            <a:ext cx="8212312" cy="4586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07218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More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about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mycorrhiza</a:t>
            </a:r>
            <a:endParaRPr lang="fi-FI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72067" y="1268761"/>
            <a:ext cx="7408333" cy="4464496"/>
          </a:xfrm>
        </p:spPr>
        <p:txBody>
          <a:bodyPr>
            <a:normAutofit lnSpcReduction="10000"/>
          </a:bodyPr>
          <a:lstStyle/>
          <a:p>
            <a:r>
              <a:rPr lang="fi-FI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Typical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example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fi-FI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mutualism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fi-FI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Fungus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get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glucosis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</a:t>
            </a:r>
            <a:r>
              <a:rPr lang="fi-FI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plant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water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</a:t>
            </a:r>
            <a:r>
              <a:rPr lang="fi-FI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nutrients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fi-FI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i-FI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Mycorrhiza</a:t>
            </a:r>
            <a:r>
              <a:rPr lang="fi-FI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protects</a:t>
            </a:r>
            <a:r>
              <a:rPr lang="fi-FI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it’s</a:t>
            </a:r>
            <a:r>
              <a:rPr lang="fi-FI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plant</a:t>
            </a:r>
            <a:r>
              <a:rPr lang="fi-FI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from</a:t>
            </a:r>
            <a:r>
              <a:rPr lang="fi-FI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diseases</a:t>
            </a:r>
            <a:r>
              <a:rPr lang="fi-FI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</a:t>
            </a:r>
            <a:r>
              <a:rPr lang="fi-FI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drought</a:t>
            </a:r>
            <a:r>
              <a:rPr lang="fi-FI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fi-FI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fi-FI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plants</a:t>
            </a:r>
            <a:r>
              <a:rPr lang="fi-FI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with </a:t>
            </a:r>
            <a:r>
              <a:rPr lang="fi-FI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mycorrhiza</a:t>
            </a:r>
            <a:r>
              <a:rPr lang="fi-FI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are</a:t>
            </a:r>
            <a:r>
              <a:rPr lang="fi-FI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usually</a:t>
            </a:r>
            <a:r>
              <a:rPr lang="fi-FI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greener</a:t>
            </a:r>
            <a:r>
              <a:rPr lang="fi-FI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</a:t>
            </a:r>
            <a:r>
              <a:rPr lang="fi-FI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healthier</a:t>
            </a:r>
            <a:r>
              <a:rPr lang="fi-FI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than</a:t>
            </a:r>
            <a:r>
              <a:rPr lang="fi-FI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the </a:t>
            </a:r>
            <a:r>
              <a:rPr lang="fi-FI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plants</a:t>
            </a:r>
            <a:r>
              <a:rPr lang="fi-FI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without</a:t>
            </a:r>
            <a:r>
              <a:rPr lang="fi-FI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it.</a:t>
            </a:r>
          </a:p>
          <a:p>
            <a:r>
              <a:rPr lang="fi-FI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Mycorrhiza</a:t>
            </a:r>
            <a:endParaRPr lang="fi-FI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8342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86</Words>
  <Application>Microsoft Office PowerPoint</Application>
  <PresentationFormat>Näytössä katseltava diaesitys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Office-teema</vt:lpstr>
      <vt:lpstr>Mycorrhiza</vt:lpstr>
      <vt:lpstr>Mycorrhiza in general</vt:lpstr>
      <vt:lpstr>Nonmycorrhizal vs. Mycorrhizal</vt:lpstr>
      <vt:lpstr>More about mycorrhiza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Mycorrhiza</dc:title>
  <dc:creator>Oppilas</dc:creator>
  <cp:lastModifiedBy>koti</cp:lastModifiedBy>
  <cp:revision>11</cp:revision>
  <dcterms:created xsi:type="dcterms:W3CDTF">2013-04-24T07:40:04Z</dcterms:created>
  <dcterms:modified xsi:type="dcterms:W3CDTF">2013-05-01T07:35:22Z</dcterms:modified>
</cp:coreProperties>
</file>