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726-7933-413C-AB69-58AA09D57F6F}" type="datetimeFigureOut">
              <a:rPr lang="fi-FI" smtClean="0"/>
              <a:t>22.2.2013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ABCF-B9D0-4E85-80E0-A29210EB6B1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726-7933-413C-AB69-58AA09D57F6F}" type="datetimeFigureOut">
              <a:rPr lang="fi-FI" smtClean="0"/>
              <a:t>22.2.2013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ABCF-B9D0-4E85-80E0-A29210EB6B1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726-7933-413C-AB69-58AA09D57F6F}" type="datetimeFigureOut">
              <a:rPr lang="fi-FI" smtClean="0"/>
              <a:t>22.2.2013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ABCF-B9D0-4E85-80E0-A29210EB6B1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726-7933-413C-AB69-58AA09D57F6F}" type="datetimeFigureOut">
              <a:rPr lang="fi-FI" smtClean="0"/>
              <a:t>22.2.2013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ABCF-B9D0-4E85-80E0-A29210EB6B1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726-7933-413C-AB69-58AA09D57F6F}" type="datetimeFigureOut">
              <a:rPr lang="fi-FI" smtClean="0"/>
              <a:t>22.2.2013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ABCF-B9D0-4E85-80E0-A29210EB6B1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726-7933-413C-AB69-58AA09D57F6F}" type="datetimeFigureOut">
              <a:rPr lang="fi-FI" smtClean="0"/>
              <a:t>22.2.2013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ABCF-B9D0-4E85-80E0-A29210EB6B1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726-7933-413C-AB69-58AA09D57F6F}" type="datetimeFigureOut">
              <a:rPr lang="fi-FI" smtClean="0"/>
              <a:t>22.2.2013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ABCF-B9D0-4E85-80E0-A29210EB6B1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726-7933-413C-AB69-58AA09D57F6F}" type="datetimeFigureOut">
              <a:rPr lang="fi-FI" smtClean="0"/>
              <a:t>22.2.2013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ABCF-B9D0-4E85-80E0-A29210EB6B1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726-7933-413C-AB69-58AA09D57F6F}" type="datetimeFigureOut">
              <a:rPr lang="fi-FI" smtClean="0"/>
              <a:t>22.2.2013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ABCF-B9D0-4E85-80E0-A29210EB6B1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726-7933-413C-AB69-58AA09D57F6F}" type="datetimeFigureOut">
              <a:rPr lang="fi-FI" smtClean="0"/>
              <a:t>22.2.2013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ABCF-B9D0-4E85-80E0-A29210EB6B1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726-7933-413C-AB69-58AA09D57F6F}" type="datetimeFigureOut">
              <a:rPr lang="fi-FI" smtClean="0"/>
              <a:t>22.2.2013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ABCF-B9D0-4E85-80E0-A29210EB6B11}" type="slidenum">
              <a:rPr lang="fi-FI" smtClean="0"/>
              <a:t>‹#›</a:t>
            </a:fld>
            <a:endParaRPr lang="fi-FI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74CD726-7933-413C-AB69-58AA09D57F6F}" type="datetimeFigureOut">
              <a:rPr lang="fi-FI" smtClean="0"/>
              <a:t>22.2.2013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12ABCF-B9D0-4E85-80E0-A29210EB6B1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980728"/>
            <a:ext cx="7117180" cy="1512168"/>
          </a:xfrm>
        </p:spPr>
        <p:txBody>
          <a:bodyPr/>
          <a:lstStyle/>
          <a:p>
            <a:r>
              <a:rPr lang="fi-FI" sz="4400" dirty="0" smtClean="0">
                <a:solidFill>
                  <a:schemeClr val="tx1">
                    <a:lumMod val="50000"/>
                  </a:schemeClr>
                </a:solidFill>
              </a:rPr>
              <a:t>Alajärvi </a:t>
            </a:r>
            <a:r>
              <a:rPr lang="fi-FI" sz="4400" dirty="0" err="1">
                <a:solidFill>
                  <a:schemeClr val="tx1">
                    <a:lumMod val="50000"/>
                  </a:schemeClr>
                </a:solidFill>
              </a:rPr>
              <a:t>H</a:t>
            </a:r>
            <a:r>
              <a:rPr lang="fi-FI" sz="4400" dirty="0" err="1" smtClean="0">
                <a:solidFill>
                  <a:schemeClr val="tx1">
                    <a:lumMod val="50000"/>
                  </a:schemeClr>
                </a:solidFill>
              </a:rPr>
              <a:t>igh</a:t>
            </a:r>
            <a:r>
              <a:rPr lang="fi-FI" sz="4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sz="4400" dirty="0" err="1" smtClean="0">
                <a:solidFill>
                  <a:schemeClr val="tx1">
                    <a:lumMod val="50000"/>
                  </a:schemeClr>
                </a:solidFill>
              </a:rPr>
              <a:t>school</a:t>
            </a:r>
            <a:endParaRPr lang="fi-FI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43608" y="2780928"/>
            <a:ext cx="7117180" cy="3528392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27" name="Picture 3" descr="C:\Users\Opiskelija\Downloads\as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54" y="3212976"/>
            <a:ext cx="5838825" cy="282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09442" y="836713"/>
            <a:ext cx="7117180" cy="1368152"/>
          </a:xfrm>
        </p:spPr>
        <p:txBody>
          <a:bodyPr/>
          <a:lstStyle/>
          <a:p>
            <a:r>
              <a:rPr lang="fi-FI" u="sng" dirty="0" smtClean="0">
                <a:solidFill>
                  <a:schemeClr val="tx1">
                    <a:lumMod val="50000"/>
                  </a:schemeClr>
                </a:solidFill>
              </a:rPr>
              <a:t>Common</a:t>
            </a:r>
            <a:endParaRPr lang="fi-FI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43608" y="2708920"/>
            <a:ext cx="7117180" cy="3744416"/>
          </a:xfrm>
        </p:spPr>
        <p:txBody>
          <a:bodyPr>
            <a:normAutofit fontScale="92500" lnSpcReduction="20000"/>
          </a:bodyPr>
          <a:lstStyle/>
          <a:p>
            <a:pPr marL="571500" indent="-342900">
              <a:buFontTx/>
              <a:buChar char="-"/>
            </a:pPr>
            <a:endParaRPr lang="en-US" dirty="0" smtClean="0">
              <a:solidFill>
                <a:srgbClr val="000066"/>
              </a:solidFill>
            </a:endParaRPr>
          </a:p>
          <a:p>
            <a:pPr marL="2286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Alajärvi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Upper Secondary School is the biggest school in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Järviseutu,the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lake district.</a:t>
            </a:r>
          </a:p>
          <a:p>
            <a:pPr marL="457200" indent="-228600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 the middle of the town by a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lake.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2286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Part of a larger student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campus.</a:t>
            </a:r>
          </a:p>
          <a:p>
            <a:pPr marL="457200" indent="-228600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Large selection of possibilities all under one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roof</a:t>
            </a:r>
          </a:p>
          <a:p>
            <a:pPr marL="457200" indent="-228600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Alajärvi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Upper Secondary School is a general upper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secondary.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2286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school which offers the student an individual study route according to</a:t>
            </a:r>
          </a:p>
          <a:p>
            <a:pPr marL="457200" indent="-228600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his own wishes and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needs.</a:t>
            </a:r>
            <a:endParaRPr lang="en-US" dirty="0">
              <a:solidFill>
                <a:srgbClr val="000066"/>
              </a:solidFill>
            </a:endParaRPr>
          </a:p>
          <a:p>
            <a:pPr marL="457200" indent="-228600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571500" indent="-342900">
              <a:buFontTx/>
              <a:buChar char="-"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28600"/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71500" indent="-342900">
              <a:buFontTx/>
              <a:buChar char="-"/>
            </a:pPr>
            <a:endParaRPr lang="en-US" dirty="0">
              <a:solidFill>
                <a:srgbClr val="000066"/>
              </a:solidFill>
            </a:endParaRPr>
          </a:p>
          <a:p>
            <a:endParaRPr lang="fi-FI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47" y="548679"/>
            <a:ext cx="2232248" cy="181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02" y="548679"/>
            <a:ext cx="2135986" cy="181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4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 flipH="1">
            <a:off x="899592" y="-1179512"/>
            <a:ext cx="1080120" cy="36004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09442" y="1268760"/>
            <a:ext cx="7117180" cy="5400600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i-FI" sz="1050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 you can choose for example the mathematical route (physics, chemistry, biology geography)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-          the language route (English, Swedish, German, Russian, French, Spanish)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-          the route of visual arts, music and physical and health education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-          the social studies route (religion, philosophy, psychology, history)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-          the commercial subjects route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-          the entrepreneur route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-          the media route (mother tongue, computer science and visual arts)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-          offers individual flexibility in regard to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o       place of study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                  o       time of study (winters, summers, days, nights, </a:t>
            </a:r>
            <a:r>
              <a:rPr lang="en-US" sz="1050" dirty="0" err="1">
                <a:solidFill>
                  <a:schemeClr val="tx1">
                    <a:lumMod val="50000"/>
                  </a:schemeClr>
                </a:solidFill>
              </a:rPr>
              <a:t>freetime</a:t>
            </a: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                  o       manner of studying (standard lessons, small groups, virtual studies)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050" dirty="0">
                <a:solidFill>
                  <a:schemeClr val="tx1">
                    <a:lumMod val="50000"/>
                  </a:schemeClr>
                </a:solidFill>
              </a:rPr>
              <a:t>                  o   modern technology</a:t>
            </a:r>
          </a:p>
          <a:p>
            <a:pPr marL="342900" indent="-342900">
              <a:buFont typeface="Wingdings" pitchFamily="2" charset="2"/>
              <a:buChar char="§"/>
            </a:pPr>
            <a:endParaRPr lang="fi-FI" sz="105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8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2232247"/>
          </a:xfrm>
        </p:spPr>
        <p:txBody>
          <a:bodyPr/>
          <a:lstStyle/>
          <a:p>
            <a:r>
              <a:rPr lang="fi-FI" dirty="0" err="1" smtClean="0">
                <a:solidFill>
                  <a:schemeClr val="tx1">
                    <a:lumMod val="50000"/>
                  </a:schemeClr>
                </a:solidFill>
              </a:rPr>
              <a:t>Thanks</a:t>
            </a:r>
            <a:r>
              <a:rPr lang="fi-FI" dirty="0" smtClean="0">
                <a:solidFill>
                  <a:schemeClr val="tx1">
                    <a:lumMod val="50000"/>
                  </a:schemeClr>
                </a:solidFill>
              </a:rPr>
              <a:t> for </a:t>
            </a:r>
            <a:r>
              <a:rPr lang="fi-FI" dirty="0" err="1" smtClean="0">
                <a:solidFill>
                  <a:schemeClr val="tx1">
                    <a:lumMod val="50000"/>
                  </a:schemeClr>
                </a:solidFill>
              </a:rPr>
              <a:t>watching</a:t>
            </a:r>
            <a:r>
              <a:rPr lang="fi-FI" dirty="0" smtClean="0">
                <a:solidFill>
                  <a:schemeClr val="tx1">
                    <a:lumMod val="50000"/>
                  </a:schemeClr>
                </a:solidFill>
              </a:rPr>
              <a:t> ! </a:t>
            </a:r>
            <a:r>
              <a:rPr lang="fi-FI" dirty="0" smtClean="0">
                <a:solidFill>
                  <a:schemeClr val="tx1">
                    <a:lumMod val="50000"/>
                  </a:schemeClr>
                </a:solidFill>
                <a:sym typeface="Wingdings" pitchFamily="2" charset="2"/>
              </a:rPr>
              <a:t>&lt;3</a:t>
            </a:r>
            <a:endParaRPr lang="fi-FI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43608" y="3140968"/>
            <a:ext cx="7117180" cy="3384376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7"/>
            <a:ext cx="2664296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212977"/>
            <a:ext cx="244827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87" y="5060826"/>
            <a:ext cx="2658825" cy="15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5070066"/>
            <a:ext cx="2448272" cy="152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212977"/>
            <a:ext cx="1847850" cy="185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6" y="5085938"/>
            <a:ext cx="1847850" cy="15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41309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Mukautettu 6">
      <a:dk1>
        <a:srgbClr val="FF66CC"/>
      </a:dk1>
      <a:lt1>
        <a:srgbClr val="FF99CC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210</Words>
  <Application>Microsoft Office PowerPoint</Application>
  <PresentationFormat>Näytössä katseltava diaesitys (4:3)</PresentationFormat>
  <Paragraphs>34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Spring</vt:lpstr>
      <vt:lpstr>Alajärvi High school</vt:lpstr>
      <vt:lpstr>Common</vt:lpstr>
      <vt:lpstr>PowerPoint-esitys</vt:lpstr>
      <vt:lpstr>Thanks for watching ! &lt;3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Alajärvi Upper Secondary School</dc:title>
  <dc:creator>Opiskelija</dc:creator>
  <cp:lastModifiedBy>Opiskelija</cp:lastModifiedBy>
  <cp:revision>5</cp:revision>
  <dcterms:created xsi:type="dcterms:W3CDTF">2013-02-22T07:21:32Z</dcterms:created>
  <dcterms:modified xsi:type="dcterms:W3CDTF">2013-02-22T08:11:43Z</dcterms:modified>
</cp:coreProperties>
</file>