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06AA4-FBF1-46DF-B3E6-D8E07F61632E}" v="3" dt="2021-02-16T07:08:02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Luodeslampi" userId="9a6d238a-85ae-4c66-8d61-ca78bda3788d" providerId="ADAL" clId="{8EA06AA4-FBF1-46DF-B3E6-D8E07F61632E}"/>
    <pc:docChg chg="undo custSel addSld delSld modSld">
      <pc:chgData name="Anne Luodeslampi" userId="9a6d238a-85ae-4c66-8d61-ca78bda3788d" providerId="ADAL" clId="{8EA06AA4-FBF1-46DF-B3E6-D8E07F61632E}" dt="2021-02-16T07:15:41.304" v="3359" actId="20577"/>
      <pc:docMkLst>
        <pc:docMk/>
      </pc:docMkLst>
      <pc:sldChg chg="modSp mod">
        <pc:chgData name="Anne Luodeslampi" userId="9a6d238a-85ae-4c66-8d61-ca78bda3788d" providerId="ADAL" clId="{8EA06AA4-FBF1-46DF-B3E6-D8E07F61632E}" dt="2021-02-15T12:08:54.183" v="1144" actId="20577"/>
        <pc:sldMkLst>
          <pc:docMk/>
          <pc:sldMk cId="1552017033" sldId="256"/>
        </pc:sldMkLst>
        <pc:spChg chg="mod">
          <ac:chgData name="Anne Luodeslampi" userId="9a6d238a-85ae-4c66-8d61-ca78bda3788d" providerId="ADAL" clId="{8EA06AA4-FBF1-46DF-B3E6-D8E07F61632E}" dt="2021-02-15T12:08:54.183" v="1144" actId="20577"/>
          <ac:spMkLst>
            <pc:docMk/>
            <pc:sldMk cId="1552017033" sldId="256"/>
            <ac:spMk id="2" creationId="{1DFA3DCB-9F5C-4FEA-9816-96ADB838E222}"/>
          </ac:spMkLst>
        </pc:spChg>
      </pc:sldChg>
      <pc:sldChg chg="modSp mod">
        <pc:chgData name="Anne Luodeslampi" userId="9a6d238a-85ae-4c66-8d61-ca78bda3788d" providerId="ADAL" clId="{8EA06AA4-FBF1-46DF-B3E6-D8E07F61632E}" dt="2021-02-15T11:52:30.088" v="1014" actId="113"/>
        <pc:sldMkLst>
          <pc:docMk/>
          <pc:sldMk cId="182370133" sldId="257"/>
        </pc:sldMkLst>
        <pc:spChg chg="mod">
          <ac:chgData name="Anne Luodeslampi" userId="9a6d238a-85ae-4c66-8d61-ca78bda3788d" providerId="ADAL" clId="{8EA06AA4-FBF1-46DF-B3E6-D8E07F61632E}" dt="2021-02-15T11:52:30.088" v="1014" actId="113"/>
          <ac:spMkLst>
            <pc:docMk/>
            <pc:sldMk cId="182370133" sldId="257"/>
            <ac:spMk id="2" creationId="{A6698940-DC51-48D5-86A5-CF6268AB1F5A}"/>
          </ac:spMkLst>
        </pc:spChg>
      </pc:sldChg>
      <pc:sldChg chg="modSp mod">
        <pc:chgData name="Anne Luodeslampi" userId="9a6d238a-85ae-4c66-8d61-ca78bda3788d" providerId="ADAL" clId="{8EA06AA4-FBF1-46DF-B3E6-D8E07F61632E}" dt="2021-02-15T11:44:09.041" v="597" actId="20577"/>
        <pc:sldMkLst>
          <pc:docMk/>
          <pc:sldMk cId="792497775" sldId="258"/>
        </pc:sldMkLst>
        <pc:spChg chg="mod">
          <ac:chgData name="Anne Luodeslampi" userId="9a6d238a-85ae-4c66-8d61-ca78bda3788d" providerId="ADAL" clId="{8EA06AA4-FBF1-46DF-B3E6-D8E07F61632E}" dt="2021-02-15T11:44:09.041" v="597" actId="20577"/>
          <ac:spMkLst>
            <pc:docMk/>
            <pc:sldMk cId="792497775" sldId="258"/>
            <ac:spMk id="3" creationId="{239B38CA-0606-47FB-AC67-A104190B2249}"/>
          </ac:spMkLst>
        </pc:spChg>
      </pc:sldChg>
      <pc:sldChg chg="modSp new mod">
        <pc:chgData name="Anne Luodeslampi" userId="9a6d238a-85ae-4c66-8d61-ca78bda3788d" providerId="ADAL" clId="{8EA06AA4-FBF1-46DF-B3E6-D8E07F61632E}" dt="2021-02-15T11:53:10.199" v="1079" actId="113"/>
        <pc:sldMkLst>
          <pc:docMk/>
          <pc:sldMk cId="761532582" sldId="259"/>
        </pc:sldMkLst>
        <pc:spChg chg="mod">
          <ac:chgData name="Anne Luodeslampi" userId="9a6d238a-85ae-4c66-8d61-ca78bda3788d" providerId="ADAL" clId="{8EA06AA4-FBF1-46DF-B3E6-D8E07F61632E}" dt="2021-02-15T11:53:10.199" v="1079" actId="113"/>
          <ac:spMkLst>
            <pc:docMk/>
            <pc:sldMk cId="761532582" sldId="259"/>
            <ac:spMk id="2" creationId="{9705414D-F97E-471E-8630-05D8B7AF16B9}"/>
          </ac:spMkLst>
        </pc:spChg>
        <pc:spChg chg="mod">
          <ac:chgData name="Anne Luodeslampi" userId="9a6d238a-85ae-4c66-8d61-ca78bda3788d" providerId="ADAL" clId="{8EA06AA4-FBF1-46DF-B3E6-D8E07F61632E}" dt="2021-02-15T11:52:24.227" v="1013" actId="20577"/>
          <ac:spMkLst>
            <pc:docMk/>
            <pc:sldMk cId="761532582" sldId="259"/>
            <ac:spMk id="3" creationId="{A4C1483E-939E-453E-882F-97927B55D718}"/>
          </ac:spMkLst>
        </pc:spChg>
      </pc:sldChg>
      <pc:sldChg chg="modSp new mod">
        <pc:chgData name="Anne Luodeslampi" userId="9a6d238a-85ae-4c66-8d61-ca78bda3788d" providerId="ADAL" clId="{8EA06AA4-FBF1-46DF-B3E6-D8E07F61632E}" dt="2021-02-16T06:30:13.922" v="1583" actId="20577"/>
        <pc:sldMkLst>
          <pc:docMk/>
          <pc:sldMk cId="3292937961" sldId="260"/>
        </pc:sldMkLst>
        <pc:spChg chg="mod">
          <ac:chgData name="Anne Luodeslampi" userId="9a6d238a-85ae-4c66-8d61-ca78bda3788d" providerId="ADAL" clId="{8EA06AA4-FBF1-46DF-B3E6-D8E07F61632E}" dt="2021-02-15T11:52:42.417" v="1032" actId="20577"/>
          <ac:spMkLst>
            <pc:docMk/>
            <pc:sldMk cId="3292937961" sldId="260"/>
            <ac:spMk id="2" creationId="{FB87CC4D-EC1D-4DA2-AAD3-7CE1C9BA567E}"/>
          </ac:spMkLst>
        </pc:spChg>
        <pc:spChg chg="mod">
          <ac:chgData name="Anne Luodeslampi" userId="9a6d238a-85ae-4c66-8d61-ca78bda3788d" providerId="ADAL" clId="{8EA06AA4-FBF1-46DF-B3E6-D8E07F61632E}" dt="2021-02-16T06:30:13.922" v="1583" actId="20577"/>
          <ac:spMkLst>
            <pc:docMk/>
            <pc:sldMk cId="3292937961" sldId="260"/>
            <ac:spMk id="3" creationId="{2AA15183-FB67-4087-86CF-D8D585134542}"/>
          </ac:spMkLst>
        </pc:spChg>
      </pc:sldChg>
      <pc:sldChg chg="modSp new mod">
        <pc:chgData name="Anne Luodeslampi" userId="9a6d238a-85ae-4c66-8d61-ca78bda3788d" providerId="ADAL" clId="{8EA06AA4-FBF1-46DF-B3E6-D8E07F61632E}" dt="2021-02-16T06:36:14.164" v="1979" actId="113"/>
        <pc:sldMkLst>
          <pc:docMk/>
          <pc:sldMk cId="2046016653" sldId="261"/>
        </pc:sldMkLst>
        <pc:spChg chg="mod">
          <ac:chgData name="Anne Luodeslampi" userId="9a6d238a-85ae-4c66-8d61-ca78bda3788d" providerId="ADAL" clId="{8EA06AA4-FBF1-46DF-B3E6-D8E07F61632E}" dt="2021-02-16T06:33:53.722" v="1632" actId="20577"/>
          <ac:spMkLst>
            <pc:docMk/>
            <pc:sldMk cId="2046016653" sldId="261"/>
            <ac:spMk id="2" creationId="{58644D36-ECD1-4B91-B563-12A56D904750}"/>
          </ac:spMkLst>
        </pc:spChg>
        <pc:spChg chg="mod">
          <ac:chgData name="Anne Luodeslampi" userId="9a6d238a-85ae-4c66-8d61-ca78bda3788d" providerId="ADAL" clId="{8EA06AA4-FBF1-46DF-B3E6-D8E07F61632E}" dt="2021-02-16T06:36:14.164" v="1979" actId="113"/>
          <ac:spMkLst>
            <pc:docMk/>
            <pc:sldMk cId="2046016653" sldId="261"/>
            <ac:spMk id="3" creationId="{2B406DD4-6BE9-4574-AAD9-3CC600A07956}"/>
          </ac:spMkLst>
        </pc:spChg>
      </pc:sldChg>
      <pc:sldChg chg="modSp new mod">
        <pc:chgData name="Anne Luodeslampi" userId="9a6d238a-85ae-4c66-8d61-ca78bda3788d" providerId="ADAL" clId="{8EA06AA4-FBF1-46DF-B3E6-D8E07F61632E}" dt="2021-02-16T06:38:25.314" v="2459" actId="20577"/>
        <pc:sldMkLst>
          <pc:docMk/>
          <pc:sldMk cId="2623372780" sldId="262"/>
        </pc:sldMkLst>
        <pc:spChg chg="mod">
          <ac:chgData name="Anne Luodeslampi" userId="9a6d238a-85ae-4c66-8d61-ca78bda3788d" providerId="ADAL" clId="{8EA06AA4-FBF1-46DF-B3E6-D8E07F61632E}" dt="2021-02-16T06:38:25.314" v="2459" actId="20577"/>
          <ac:spMkLst>
            <pc:docMk/>
            <pc:sldMk cId="2623372780" sldId="262"/>
            <ac:spMk id="3" creationId="{B862FF15-0ADF-448A-BE31-21B10B04C8B6}"/>
          </ac:spMkLst>
        </pc:spChg>
      </pc:sldChg>
      <pc:sldChg chg="modSp new mod">
        <pc:chgData name="Anne Luodeslampi" userId="9a6d238a-85ae-4c66-8d61-ca78bda3788d" providerId="ADAL" clId="{8EA06AA4-FBF1-46DF-B3E6-D8E07F61632E}" dt="2021-02-16T06:40:42.864" v="2742" actId="20577"/>
        <pc:sldMkLst>
          <pc:docMk/>
          <pc:sldMk cId="3375775162" sldId="263"/>
        </pc:sldMkLst>
        <pc:spChg chg="mod">
          <ac:chgData name="Anne Luodeslampi" userId="9a6d238a-85ae-4c66-8d61-ca78bda3788d" providerId="ADAL" clId="{8EA06AA4-FBF1-46DF-B3E6-D8E07F61632E}" dt="2021-02-16T06:39:44.433" v="2494" actId="20577"/>
          <ac:spMkLst>
            <pc:docMk/>
            <pc:sldMk cId="3375775162" sldId="263"/>
            <ac:spMk id="2" creationId="{377834D2-8AA9-4E23-AFA2-D1269966FD04}"/>
          </ac:spMkLst>
        </pc:spChg>
        <pc:spChg chg="mod">
          <ac:chgData name="Anne Luodeslampi" userId="9a6d238a-85ae-4c66-8d61-ca78bda3788d" providerId="ADAL" clId="{8EA06AA4-FBF1-46DF-B3E6-D8E07F61632E}" dt="2021-02-16T06:40:42.864" v="2742" actId="20577"/>
          <ac:spMkLst>
            <pc:docMk/>
            <pc:sldMk cId="3375775162" sldId="263"/>
            <ac:spMk id="3" creationId="{2AE4F67F-5474-4A9D-9F0C-6A0CFE7611A3}"/>
          </ac:spMkLst>
        </pc:spChg>
      </pc:sldChg>
      <pc:sldChg chg="addSp delSp modSp new del mod setBg">
        <pc:chgData name="Anne Luodeslampi" userId="9a6d238a-85ae-4c66-8d61-ca78bda3788d" providerId="ADAL" clId="{8EA06AA4-FBF1-46DF-B3E6-D8E07F61632E}" dt="2021-02-16T07:08:48.351" v="2817" actId="2696"/>
        <pc:sldMkLst>
          <pc:docMk/>
          <pc:sldMk cId="3659463044" sldId="264"/>
        </pc:sldMkLst>
        <pc:spChg chg="mod">
          <ac:chgData name="Anne Luodeslampi" userId="9a6d238a-85ae-4c66-8d61-ca78bda3788d" providerId="ADAL" clId="{8EA06AA4-FBF1-46DF-B3E6-D8E07F61632E}" dt="2021-02-16T07:06:21.937" v="2802" actId="26606"/>
          <ac:spMkLst>
            <pc:docMk/>
            <pc:sldMk cId="3659463044" sldId="264"/>
            <ac:spMk id="2" creationId="{61351B26-C2F4-4183-BE46-51394BE1D84B}"/>
          </ac:spMkLst>
        </pc:spChg>
        <pc:spChg chg="del">
          <ac:chgData name="Anne Luodeslampi" userId="9a6d238a-85ae-4c66-8d61-ca78bda3788d" providerId="ADAL" clId="{8EA06AA4-FBF1-46DF-B3E6-D8E07F61632E}" dt="2021-02-16T06:44:37.306" v="2744"/>
          <ac:spMkLst>
            <pc:docMk/>
            <pc:sldMk cId="3659463044" sldId="264"/>
            <ac:spMk id="3" creationId="{6CCEEB10-C990-45D2-8E58-41B37CA64340}"/>
          </ac:spMkLst>
        </pc:spChg>
        <pc:spChg chg="add del mod">
          <ac:chgData name="Anne Luodeslampi" userId="9a6d238a-85ae-4c66-8d61-ca78bda3788d" providerId="ADAL" clId="{8EA06AA4-FBF1-46DF-B3E6-D8E07F61632E}" dt="2021-02-16T06:52:18.240" v="2756"/>
          <ac:spMkLst>
            <pc:docMk/>
            <pc:sldMk cId="3659463044" sldId="264"/>
            <ac:spMk id="6" creationId="{C9F7BF70-D40B-4AFC-94F5-E113511A0221}"/>
          </ac:spMkLst>
        </pc:spChg>
        <pc:spChg chg="add del">
          <ac:chgData name="Anne Luodeslampi" userId="9a6d238a-85ae-4c66-8d61-ca78bda3788d" providerId="ADAL" clId="{8EA06AA4-FBF1-46DF-B3E6-D8E07F61632E}" dt="2021-02-16T06:52:29.565" v="2759" actId="26606"/>
          <ac:spMkLst>
            <pc:docMk/>
            <pc:sldMk cId="3659463044" sldId="264"/>
            <ac:spMk id="9" creationId="{0D57E7FA-E8FC-45AC-868F-CDC8144939D6}"/>
          </ac:spMkLst>
        </pc:spChg>
        <pc:spChg chg="add del">
          <ac:chgData name="Anne Luodeslampi" userId="9a6d238a-85ae-4c66-8d61-ca78bda3788d" providerId="ADAL" clId="{8EA06AA4-FBF1-46DF-B3E6-D8E07F61632E}" dt="2021-02-16T06:52:29.565" v="2759" actId="26606"/>
          <ac:spMkLst>
            <pc:docMk/>
            <pc:sldMk cId="3659463044" sldId="264"/>
            <ac:spMk id="11" creationId="{B7BD7FCF-A254-4A97-A15C-319B67622677}"/>
          </ac:spMkLst>
        </pc:spChg>
        <pc:spChg chg="add del">
          <ac:chgData name="Anne Luodeslampi" userId="9a6d238a-85ae-4c66-8d61-ca78bda3788d" providerId="ADAL" clId="{8EA06AA4-FBF1-46DF-B3E6-D8E07F61632E}" dt="2021-02-16T06:52:29.565" v="2759" actId="26606"/>
          <ac:spMkLst>
            <pc:docMk/>
            <pc:sldMk cId="3659463044" sldId="264"/>
            <ac:spMk id="13" creationId="{52FFAF72-6204-4676-9C6F-9A4CC4D91805}"/>
          </ac:spMkLst>
        </pc:spChg>
        <pc:spChg chg="add mod">
          <ac:chgData name="Anne Luodeslampi" userId="9a6d238a-85ae-4c66-8d61-ca78bda3788d" providerId="ADAL" clId="{8EA06AA4-FBF1-46DF-B3E6-D8E07F61632E}" dt="2021-02-16T07:07:17.183" v="2805" actId="21"/>
          <ac:spMkLst>
            <pc:docMk/>
            <pc:sldMk cId="3659463044" sldId="264"/>
            <ac:spMk id="17" creationId="{04F27BDF-7A68-4601-B938-776AB219AAA5}"/>
          </ac:spMkLst>
        </pc:spChg>
        <pc:spChg chg="add del">
          <ac:chgData name="Anne Luodeslampi" userId="9a6d238a-85ae-4c66-8d61-ca78bda3788d" providerId="ADAL" clId="{8EA06AA4-FBF1-46DF-B3E6-D8E07F61632E}" dt="2021-02-16T07:03:42.642" v="2778" actId="26606"/>
          <ac:spMkLst>
            <pc:docMk/>
            <pc:sldMk cId="3659463044" sldId="264"/>
            <ac:spMk id="20" creationId="{94C5663A-0CE3-4AEE-B47E-FB68D9EBFE1A}"/>
          </ac:spMkLst>
        </pc:spChg>
        <pc:spChg chg="add del">
          <ac:chgData name="Anne Luodeslampi" userId="9a6d238a-85ae-4c66-8d61-ca78bda3788d" providerId="ADAL" clId="{8EA06AA4-FBF1-46DF-B3E6-D8E07F61632E}" dt="2021-02-16T07:04:55.947" v="2793" actId="26606"/>
          <ac:spMkLst>
            <pc:docMk/>
            <pc:sldMk cId="3659463044" sldId="264"/>
            <ac:spMk id="25" creationId="{94C5663A-0CE3-4AEE-B47E-FB68D9EBFE1A}"/>
          </ac:spMkLst>
        </pc:spChg>
        <pc:spChg chg="add del">
          <ac:chgData name="Anne Luodeslampi" userId="9a6d238a-85ae-4c66-8d61-ca78bda3788d" providerId="ADAL" clId="{8EA06AA4-FBF1-46DF-B3E6-D8E07F61632E}" dt="2021-02-16T07:04:50.038" v="2788" actId="26606"/>
          <ac:spMkLst>
            <pc:docMk/>
            <pc:sldMk cId="3659463044" sldId="264"/>
            <ac:spMk id="30" creationId="{0E3596DD-156A-473E-9BB3-C6A29F7574E9}"/>
          </ac:spMkLst>
        </pc:spChg>
        <pc:spChg chg="add del">
          <ac:chgData name="Anne Luodeslampi" userId="9a6d238a-85ae-4c66-8d61-ca78bda3788d" providerId="ADAL" clId="{8EA06AA4-FBF1-46DF-B3E6-D8E07F61632E}" dt="2021-02-16T07:04:50.038" v="2788" actId="26606"/>
          <ac:spMkLst>
            <pc:docMk/>
            <pc:sldMk cId="3659463044" sldId="264"/>
            <ac:spMk id="32" creationId="{2C46C4D6-C474-4E92-B52E-944C1118F7B6}"/>
          </ac:spMkLst>
        </pc:spChg>
        <pc:spChg chg="add del">
          <ac:chgData name="Anne Luodeslampi" userId="9a6d238a-85ae-4c66-8d61-ca78bda3788d" providerId="ADAL" clId="{8EA06AA4-FBF1-46DF-B3E6-D8E07F61632E}" dt="2021-02-16T07:04:52.925" v="2790" actId="26606"/>
          <ac:spMkLst>
            <pc:docMk/>
            <pc:sldMk cId="3659463044" sldId="264"/>
            <ac:spMk id="34" creationId="{D009D6D5-DAC2-4A8B-A17A-E206B9012D09}"/>
          </ac:spMkLst>
        </pc:spChg>
        <pc:spChg chg="add del">
          <ac:chgData name="Anne Luodeslampi" userId="9a6d238a-85ae-4c66-8d61-ca78bda3788d" providerId="ADAL" clId="{8EA06AA4-FBF1-46DF-B3E6-D8E07F61632E}" dt="2021-02-16T07:04:55.942" v="2792" actId="26606"/>
          <ac:spMkLst>
            <pc:docMk/>
            <pc:sldMk cId="3659463044" sldId="264"/>
            <ac:spMk id="36" creationId="{94C5663A-0CE3-4AEE-B47E-FB68D9EBFE1A}"/>
          </ac:spMkLst>
        </pc:spChg>
        <pc:spChg chg="add del">
          <ac:chgData name="Anne Luodeslampi" userId="9a6d238a-85ae-4c66-8d61-ca78bda3788d" providerId="ADAL" clId="{8EA06AA4-FBF1-46DF-B3E6-D8E07F61632E}" dt="2021-02-16T07:05:54.930" v="2798" actId="26606"/>
          <ac:spMkLst>
            <pc:docMk/>
            <pc:sldMk cId="3659463044" sldId="264"/>
            <ac:spMk id="38" creationId="{1CDD8E39-EA14-4679-9655-1BFF5A7B63EE}"/>
          </ac:spMkLst>
        </pc:spChg>
        <pc:spChg chg="add del">
          <ac:chgData name="Anne Luodeslampi" userId="9a6d238a-85ae-4c66-8d61-ca78bda3788d" providerId="ADAL" clId="{8EA06AA4-FBF1-46DF-B3E6-D8E07F61632E}" dt="2021-02-16T07:05:24.465" v="2795" actId="26606"/>
          <ac:spMkLst>
            <pc:docMk/>
            <pc:sldMk cId="3659463044" sldId="264"/>
            <ac:spMk id="43" creationId="{1CDD8E39-EA14-4679-9655-1BFF5A7B63EE}"/>
          </ac:spMkLst>
        </pc:spChg>
        <pc:spChg chg="add del">
          <ac:chgData name="Anne Luodeslampi" userId="9a6d238a-85ae-4c66-8d61-ca78bda3788d" providerId="ADAL" clId="{8EA06AA4-FBF1-46DF-B3E6-D8E07F61632E}" dt="2021-02-16T07:05:54.925" v="2797" actId="26606"/>
          <ac:spMkLst>
            <pc:docMk/>
            <pc:sldMk cId="3659463044" sldId="264"/>
            <ac:spMk id="45" creationId="{94C5663A-0CE3-4AEE-B47E-FB68D9EBFE1A}"/>
          </ac:spMkLst>
        </pc:spChg>
        <pc:spChg chg="add del">
          <ac:chgData name="Anne Luodeslampi" userId="9a6d238a-85ae-4c66-8d61-ca78bda3788d" providerId="ADAL" clId="{8EA06AA4-FBF1-46DF-B3E6-D8E07F61632E}" dt="2021-02-16T07:06:21.937" v="2802" actId="26606"/>
          <ac:spMkLst>
            <pc:docMk/>
            <pc:sldMk cId="3659463044" sldId="264"/>
            <ac:spMk id="47" creationId="{1CDD8E39-EA14-4679-9655-1BFF5A7B63EE}"/>
          </ac:spMkLst>
        </pc:spChg>
        <pc:spChg chg="add">
          <ac:chgData name="Anne Luodeslampi" userId="9a6d238a-85ae-4c66-8d61-ca78bda3788d" providerId="ADAL" clId="{8EA06AA4-FBF1-46DF-B3E6-D8E07F61632E}" dt="2021-02-16T07:06:21.937" v="2802" actId="26606"/>
          <ac:spMkLst>
            <pc:docMk/>
            <pc:sldMk cId="3659463044" sldId="264"/>
            <ac:spMk id="52" creationId="{1CDD8E39-EA14-4679-9655-1BFF5A7B63EE}"/>
          </ac:spMkLst>
        </pc:spChg>
        <pc:picChg chg="add del mod">
          <ac:chgData name="Anne Luodeslampi" userId="9a6d238a-85ae-4c66-8d61-ca78bda3788d" providerId="ADAL" clId="{8EA06AA4-FBF1-46DF-B3E6-D8E07F61632E}" dt="2021-02-16T06:52:15.031" v="2755" actId="478"/>
          <ac:picMkLst>
            <pc:docMk/>
            <pc:sldMk cId="3659463044" sldId="264"/>
            <ac:picMk id="4" creationId="{EA919B51-57C2-4161-B7EB-D60D41786B86}"/>
          </ac:picMkLst>
        </pc:picChg>
        <pc:picChg chg="add mod ord">
          <ac:chgData name="Anne Luodeslampi" userId="9a6d238a-85ae-4c66-8d61-ca78bda3788d" providerId="ADAL" clId="{8EA06AA4-FBF1-46DF-B3E6-D8E07F61632E}" dt="2021-02-16T07:05:54.925" v="2797" actId="26606"/>
          <ac:picMkLst>
            <pc:docMk/>
            <pc:sldMk cId="3659463044" sldId="264"/>
            <ac:picMk id="7" creationId="{8A67F7ED-6FE3-4A98-9E7B-CD55F36FFE9F}"/>
          </ac:picMkLst>
        </pc:picChg>
      </pc:sldChg>
      <pc:sldChg chg="modSp new mod">
        <pc:chgData name="Anne Luodeslampi" userId="9a6d238a-85ae-4c66-8d61-ca78bda3788d" providerId="ADAL" clId="{8EA06AA4-FBF1-46DF-B3E6-D8E07F61632E}" dt="2021-02-16T07:03:04.243" v="2775" actId="5793"/>
        <pc:sldMkLst>
          <pc:docMk/>
          <pc:sldMk cId="4076694739" sldId="265"/>
        </pc:sldMkLst>
        <pc:spChg chg="mod">
          <ac:chgData name="Anne Luodeslampi" userId="9a6d238a-85ae-4c66-8d61-ca78bda3788d" providerId="ADAL" clId="{8EA06AA4-FBF1-46DF-B3E6-D8E07F61632E}" dt="2021-02-16T07:03:04.243" v="2775" actId="5793"/>
          <ac:spMkLst>
            <pc:docMk/>
            <pc:sldMk cId="4076694739" sldId="265"/>
            <ac:spMk id="3" creationId="{B0F2F0AC-1EC0-44B7-A5D2-1415B8D966EE}"/>
          </ac:spMkLst>
        </pc:spChg>
      </pc:sldChg>
      <pc:sldChg chg="addSp delSp modSp new mod">
        <pc:chgData name="Anne Luodeslampi" userId="9a6d238a-85ae-4c66-8d61-ca78bda3788d" providerId="ADAL" clId="{8EA06AA4-FBF1-46DF-B3E6-D8E07F61632E}" dt="2021-02-16T07:08:54.769" v="2818" actId="14100"/>
        <pc:sldMkLst>
          <pc:docMk/>
          <pc:sldMk cId="2138502285" sldId="266"/>
        </pc:sldMkLst>
        <pc:spChg chg="mod">
          <ac:chgData name="Anne Luodeslampi" userId="9a6d238a-85ae-4c66-8d61-ca78bda3788d" providerId="ADAL" clId="{8EA06AA4-FBF1-46DF-B3E6-D8E07F61632E}" dt="2021-02-16T07:08:28.814" v="2816"/>
          <ac:spMkLst>
            <pc:docMk/>
            <pc:sldMk cId="2138502285" sldId="266"/>
            <ac:spMk id="2" creationId="{4E3DB630-FA65-43BD-81B6-1118F51CD80B}"/>
          </ac:spMkLst>
        </pc:spChg>
        <pc:spChg chg="mod">
          <ac:chgData name="Anne Luodeslampi" userId="9a6d238a-85ae-4c66-8d61-ca78bda3788d" providerId="ADAL" clId="{8EA06AA4-FBF1-46DF-B3E6-D8E07F61632E}" dt="2021-02-16T07:07:36.055" v="2811" actId="27636"/>
          <ac:spMkLst>
            <pc:docMk/>
            <pc:sldMk cId="2138502285" sldId="266"/>
            <ac:spMk id="4" creationId="{E0B53A0C-A2F4-4ADA-85AB-F967FEB9ECDE}"/>
          </ac:spMkLst>
        </pc:spChg>
        <pc:spChg chg="del mod">
          <ac:chgData name="Anne Luodeslampi" userId="9a6d238a-85ae-4c66-8d61-ca78bda3788d" providerId="ADAL" clId="{8EA06AA4-FBF1-46DF-B3E6-D8E07F61632E}" dt="2021-02-16T07:08:02.030" v="2812"/>
          <ac:spMkLst>
            <pc:docMk/>
            <pc:sldMk cId="2138502285" sldId="266"/>
            <ac:spMk id="6" creationId="{D2825345-B977-48D6-80D1-A231D5758182}"/>
          </ac:spMkLst>
        </pc:spChg>
        <pc:picChg chg="add mod">
          <ac:chgData name="Anne Luodeslampi" userId="9a6d238a-85ae-4c66-8d61-ca78bda3788d" providerId="ADAL" clId="{8EA06AA4-FBF1-46DF-B3E6-D8E07F61632E}" dt="2021-02-16T07:08:54.769" v="2818" actId="14100"/>
          <ac:picMkLst>
            <pc:docMk/>
            <pc:sldMk cId="2138502285" sldId="266"/>
            <ac:picMk id="7" creationId="{44F78041-F91F-4D21-A329-0A3D2FEF7A88}"/>
          </ac:picMkLst>
        </pc:picChg>
      </pc:sldChg>
      <pc:sldChg chg="modSp new mod">
        <pc:chgData name="Anne Luodeslampi" userId="9a6d238a-85ae-4c66-8d61-ca78bda3788d" providerId="ADAL" clId="{8EA06AA4-FBF1-46DF-B3E6-D8E07F61632E}" dt="2021-02-16T07:12:01.628" v="3184" actId="20577"/>
        <pc:sldMkLst>
          <pc:docMk/>
          <pc:sldMk cId="1772323977" sldId="267"/>
        </pc:sldMkLst>
        <pc:spChg chg="mod">
          <ac:chgData name="Anne Luodeslampi" userId="9a6d238a-85ae-4c66-8d61-ca78bda3788d" providerId="ADAL" clId="{8EA06AA4-FBF1-46DF-B3E6-D8E07F61632E}" dt="2021-02-16T07:10:17.928" v="2832" actId="20577"/>
          <ac:spMkLst>
            <pc:docMk/>
            <pc:sldMk cId="1772323977" sldId="267"/>
            <ac:spMk id="2" creationId="{2D30321E-49BC-497C-8E67-BBB4BF52141A}"/>
          </ac:spMkLst>
        </pc:spChg>
        <pc:spChg chg="mod">
          <ac:chgData name="Anne Luodeslampi" userId="9a6d238a-85ae-4c66-8d61-ca78bda3788d" providerId="ADAL" clId="{8EA06AA4-FBF1-46DF-B3E6-D8E07F61632E}" dt="2021-02-16T07:12:01.628" v="3184" actId="20577"/>
          <ac:spMkLst>
            <pc:docMk/>
            <pc:sldMk cId="1772323977" sldId="267"/>
            <ac:spMk id="3" creationId="{9D6CD75F-59C4-4344-99A9-1B6A1B11BD83}"/>
          </ac:spMkLst>
        </pc:spChg>
      </pc:sldChg>
      <pc:sldChg chg="modSp new mod">
        <pc:chgData name="Anne Luodeslampi" userId="9a6d238a-85ae-4c66-8d61-ca78bda3788d" providerId="ADAL" clId="{8EA06AA4-FBF1-46DF-B3E6-D8E07F61632E}" dt="2021-02-16T07:15:41.304" v="3359" actId="20577"/>
        <pc:sldMkLst>
          <pc:docMk/>
          <pc:sldMk cId="717783075" sldId="268"/>
        </pc:sldMkLst>
        <pc:spChg chg="mod">
          <ac:chgData name="Anne Luodeslampi" userId="9a6d238a-85ae-4c66-8d61-ca78bda3788d" providerId="ADAL" clId="{8EA06AA4-FBF1-46DF-B3E6-D8E07F61632E}" dt="2021-02-16T07:12:32.605" v="3199" actId="20577"/>
          <ac:spMkLst>
            <pc:docMk/>
            <pc:sldMk cId="717783075" sldId="268"/>
            <ac:spMk id="2" creationId="{8E7E1547-9630-4712-9BFB-A351D0A04511}"/>
          </ac:spMkLst>
        </pc:spChg>
        <pc:spChg chg="mod">
          <ac:chgData name="Anne Luodeslampi" userId="9a6d238a-85ae-4c66-8d61-ca78bda3788d" providerId="ADAL" clId="{8EA06AA4-FBF1-46DF-B3E6-D8E07F61632E}" dt="2021-02-16T07:15:41.304" v="3359" actId="20577"/>
          <ac:spMkLst>
            <pc:docMk/>
            <pc:sldMk cId="717783075" sldId="268"/>
            <ac:spMk id="3" creationId="{938196E2-6741-4006-9638-54E859CF4C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9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8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7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7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3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4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3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peripilvet">
            <a:extLst>
              <a:ext uri="{FF2B5EF4-FFF2-40B4-BE49-F238E27FC236}">
                <a16:creationId xmlns:a16="http://schemas.microsoft.com/office/drawing/2014/main" id="{3D58B29C-96A1-4869-A315-55EDBC9EE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572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DFA3DCB-9F5C-4FEA-9816-96ADB838E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 fontScale="90000"/>
          </a:bodyPr>
          <a:lstStyle/>
          <a:p>
            <a:r>
              <a:rPr lang="fi-FI" sz="4400" dirty="0" err="1"/>
              <a:t>YH:n</a:t>
            </a:r>
            <a:r>
              <a:rPr lang="fi-FI" sz="4400" dirty="0"/>
              <a:t> yo –kokeen erilaisia tehtävätyyppejä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7D23FE3-1ACA-4732-ADDF-C96EC61BD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155201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7834D2-8AA9-4E23-AFA2-D1269966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Karttatehtävät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E4F67F-5474-4A9D-9F0C-6A0CFE761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Hahmota, mikä maantieteellinen alue kartassa on esitetty.</a:t>
            </a:r>
          </a:p>
          <a:p>
            <a:r>
              <a:rPr lang="fi-FI" dirty="0"/>
              <a:t>Mitä tietoa kartan otsikko antaa? Onko kartan laadintavuodella merkitystä?</a:t>
            </a:r>
          </a:p>
          <a:p>
            <a:r>
              <a:rPr lang="fi-FI" dirty="0"/>
              <a:t>Mitä kartan värit ja merkit tarkoittavat?</a:t>
            </a:r>
          </a:p>
          <a:p>
            <a:r>
              <a:rPr lang="fi-FI" dirty="0"/>
              <a:t>Mitä kartasta voi päätellä?</a:t>
            </a:r>
          </a:p>
          <a:p>
            <a:r>
              <a:rPr lang="fi-FI" dirty="0"/>
              <a:t>Ellei tehtävänannossa kyseenalaisteta kartan luotettavuutta, voit luottaa siihen, että kartta on oikein tehty.</a:t>
            </a:r>
          </a:p>
        </p:txBody>
      </p:sp>
    </p:spTree>
    <p:extLst>
      <p:ext uri="{BB962C8B-B14F-4D97-AF65-F5344CB8AC3E}">
        <p14:creationId xmlns:p14="http://schemas.microsoft.com/office/powerpoint/2010/main" val="337577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30321E-49BC-497C-8E67-BBB4BF52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Videotehtävät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6CD75F-59C4-4344-99A9-1B6A1B11B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Katso video useampaan kertaan</a:t>
            </a:r>
          </a:p>
          <a:p>
            <a:r>
              <a:rPr lang="fi-FI" dirty="0"/>
              <a:t>Selvitä, ensin, mistä video kertoo</a:t>
            </a:r>
          </a:p>
          <a:p>
            <a:r>
              <a:rPr lang="fi-FI" dirty="0"/>
              <a:t>Määrittele sitten, onko kyseessä dokumentti, mainos, sketsi yms. tyylilaji</a:t>
            </a:r>
          </a:p>
          <a:p>
            <a:r>
              <a:rPr lang="fi-FI" dirty="0"/>
              <a:t>Katso mitä videon taustalla näkyy</a:t>
            </a:r>
          </a:p>
          <a:p>
            <a:r>
              <a:rPr lang="fi-FI" dirty="0"/>
              <a:t> Kirjoita sensorille auki, että tunnistat videon tyylilajin! </a:t>
            </a:r>
          </a:p>
        </p:txBody>
      </p:sp>
    </p:spTree>
    <p:extLst>
      <p:ext uri="{BB962C8B-B14F-4D97-AF65-F5344CB8AC3E}">
        <p14:creationId xmlns:p14="http://schemas.microsoft.com/office/powerpoint/2010/main" val="1772323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7E1547-9630-4712-9BFB-A351D0A0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Tekstitehtävät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8196E2-6741-4006-9638-54E859CF4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Muistuttavat äidinkielen lukutaidon tehtäviä</a:t>
            </a:r>
          </a:p>
          <a:p>
            <a:r>
              <a:rPr lang="fi-FI" dirty="0"/>
              <a:t>On tyypillistä, että aineistossa kaksi tutkijaa tai poliitikkoa on täysin eri mieltä jostakin asiasta tai uudistuksesta. Kumpikaan ei välttämättä ole väärässä</a:t>
            </a:r>
            <a:r>
              <a:rPr lang="fi-FI" b="1" dirty="0"/>
              <a:t>. Sinun tehtävänäsi on selittää, mikä vaikuttaa toisistaan poikkeaviin näkemyksiin. Älä ota asiaan itse kantaa, ellei sitä tehtävässä erityisesti pyydetä. Perusteluissasi sinun tulee hyödyntää yhteiskuntaopin osaamistasi ja ajankohtaisuutta. </a:t>
            </a:r>
          </a:p>
        </p:txBody>
      </p:sp>
    </p:spTree>
    <p:extLst>
      <p:ext uri="{BB962C8B-B14F-4D97-AF65-F5344CB8AC3E}">
        <p14:creationId xmlns:p14="http://schemas.microsoft.com/office/powerpoint/2010/main" val="71778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698940-DC51-48D5-86A5-CF6268AB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Kuviotehtävä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98E2E2-F82B-49A2-9BC9-84791CF9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Esitä ensin kuviosta päähuomiot: ns. yhteenveto = osoitat, että ymmärrät kuvion (älä siis toista kaikkia lukuja vuosi vuodelta)</a:t>
            </a:r>
          </a:p>
          <a:p>
            <a:r>
              <a:rPr lang="fi-FI" dirty="0"/>
              <a:t>Selitä sen jälkeen kuvion muutoskohtia tarkemmin</a:t>
            </a:r>
          </a:p>
          <a:p>
            <a:r>
              <a:rPr lang="fi-FI" dirty="0"/>
              <a:t>Jos jokin asia selvästi esim. puolittuu tai kaksinkertaistuu mainitse myös se asia </a:t>
            </a:r>
          </a:p>
          <a:p>
            <a:r>
              <a:rPr lang="fi-FI" dirty="0"/>
              <a:t>Tarkista pyydetäänkö jo tässä vaiheessa pohtimaan syitä </a:t>
            </a:r>
          </a:p>
        </p:txBody>
      </p:sp>
    </p:spTree>
    <p:extLst>
      <p:ext uri="{BB962C8B-B14F-4D97-AF65-F5344CB8AC3E}">
        <p14:creationId xmlns:p14="http://schemas.microsoft.com/office/powerpoint/2010/main" val="18237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945257-9A91-4535-8B39-296C0201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Tulkinnat kuvioiden perusteella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9B38CA-0606-47FB-AC67-A104190B2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Ota aina huomioon kuvattu ajanjakso ja vastaa siihen ajanjaksoon, josta kysymys on = joudut hyödyntämään historian tietämystäsi! </a:t>
            </a:r>
          </a:p>
          <a:p>
            <a:r>
              <a:rPr lang="fi-FI" dirty="0"/>
              <a:t>Tulkinnoissa odotetaan johtopäätöksiä!</a:t>
            </a:r>
          </a:p>
          <a:p>
            <a:r>
              <a:rPr lang="fi-FI" dirty="0"/>
              <a:t>Esim. Suomen väkiluvun pieneneminen: suuret ikäluokat 1945-1952 syntyivät sotien jälkeen. Rakennemuutos, eli maalta kaupunkiin 1960-lla, hyvinvointiyhteiskunnan rakentamien 1960- ja 1970 –</a:t>
            </a:r>
            <a:r>
              <a:rPr lang="fi-FI" dirty="0" err="1"/>
              <a:t>lla</a:t>
            </a:r>
            <a:r>
              <a:rPr lang="fi-FI" dirty="0"/>
              <a:t> = ehkäisymenetelmät, opiskelu kaikille mahdolliseksi, elintasonnousu ja muuttuneet tottumukset </a:t>
            </a:r>
          </a:p>
        </p:txBody>
      </p:sp>
    </p:spTree>
    <p:extLst>
      <p:ext uri="{BB962C8B-B14F-4D97-AF65-F5344CB8AC3E}">
        <p14:creationId xmlns:p14="http://schemas.microsoft.com/office/powerpoint/2010/main" val="79249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05414D-F97E-471E-8630-05D8B7AF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Muista aina viitata kuvioon!!!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C1483E-939E-453E-882F-97927B55D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Yhteiskunnan muutokset: esim. suhtautuminen avopareihin, naimattomiin tai kylmän sodan päättyminen ovat asioita, jotka vaikuttavat moneen nykyisin havaittavaan ilmiöön</a:t>
            </a:r>
          </a:p>
          <a:p>
            <a:r>
              <a:rPr lang="fi-FI" dirty="0"/>
              <a:t>Kuviotehtävien hyvä puoli on se, että saat jonkun verran pisteitä siitä, että osaat lukea kuviota – huono puoli on taas se, että ellet tiedä taustoja saa vain vähän pisteistä</a:t>
            </a:r>
          </a:p>
        </p:txBody>
      </p:sp>
    </p:spTree>
    <p:extLst>
      <p:ext uri="{BB962C8B-B14F-4D97-AF65-F5344CB8AC3E}">
        <p14:creationId xmlns:p14="http://schemas.microsoft.com/office/powerpoint/2010/main" val="76153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87CC4D-EC1D-4DA2-AAD3-7CE1C9BA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Taulukkotehtävä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A15183-FB67-4087-86CF-D8D585134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Taulukoissa on usein paljon tietoa, ja tiedoista pitää osata ottaa oleelliset asiat esille </a:t>
            </a:r>
          </a:p>
          <a:p>
            <a:r>
              <a:rPr lang="fi-FI" dirty="0"/>
              <a:t>Jos pitää </a:t>
            </a:r>
            <a:r>
              <a:rPr lang="fi-FI" b="1" dirty="0"/>
              <a:t>eritellä, </a:t>
            </a:r>
            <a:r>
              <a:rPr lang="fi-FI" dirty="0"/>
              <a:t>poimitaan päälinjoja ja muutoksia. Jälleen ei ole tarkoitus toistaa lukuja. </a:t>
            </a:r>
          </a:p>
          <a:p>
            <a:r>
              <a:rPr lang="fi-FI" b="1" dirty="0"/>
              <a:t>Pitää olla tarkkana ovatko luvut prosenttilukuja vai absoluuttisia lukuja </a:t>
            </a:r>
            <a:endParaRPr lang="fi-FI" dirty="0"/>
          </a:p>
          <a:p>
            <a:r>
              <a:rPr lang="fi-FI" dirty="0"/>
              <a:t>Tulkintaosiossa tarvitaan puolestaan yhteiskuntaopin asiasisältöjen osaamista </a:t>
            </a:r>
          </a:p>
        </p:txBody>
      </p:sp>
    </p:spTree>
    <p:extLst>
      <p:ext uri="{BB962C8B-B14F-4D97-AF65-F5344CB8AC3E}">
        <p14:creationId xmlns:p14="http://schemas.microsoft.com/office/powerpoint/2010/main" val="329293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44D36-ECD1-4B91-B563-12A56D904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406DD4-6BE9-4574-AAD9-3CC600A0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b="1" dirty="0"/>
              <a:t>POHDI JA SELVITÄ ITSELLESI</a:t>
            </a:r>
          </a:p>
          <a:p>
            <a:r>
              <a:rPr lang="fi-FI" dirty="0"/>
              <a:t>Milloin, miten ja missä kuva on tehty?: jos kuva on tehty esim. 2009 ja vaikka se kuvaa Euroopan hajoamista, ei se ole kuva Brexitistä vaan kertoo 2008 –laman vaikutuksista</a:t>
            </a:r>
          </a:p>
          <a:p>
            <a:r>
              <a:rPr lang="fi-FI" b="1" dirty="0"/>
              <a:t>Mihin lajityyppiin kuva kuuluu? Onko taideteos, dokumenttikuva, mainos vai pilakuva?</a:t>
            </a:r>
          </a:p>
          <a:p>
            <a:r>
              <a:rPr lang="fi-FI" dirty="0"/>
              <a:t>Mitä kuvasta voi päätellä?</a:t>
            </a:r>
          </a:p>
          <a:p>
            <a:r>
              <a:rPr lang="fi-FI" dirty="0"/>
              <a:t>Miksi kuva on tehty? (poliittinen kannanotto, juhlavuoden mainos) </a:t>
            </a:r>
          </a:p>
          <a:p>
            <a:r>
              <a:rPr lang="fi-FI" dirty="0"/>
              <a:t>Onko kuva symbolinen? Esim. Suomi-neito kuvaa Suomea ja kaksipäinen kotka Venäjää</a:t>
            </a:r>
          </a:p>
        </p:txBody>
      </p:sp>
    </p:spTree>
    <p:extLst>
      <p:ext uri="{BB962C8B-B14F-4D97-AF65-F5344CB8AC3E}">
        <p14:creationId xmlns:p14="http://schemas.microsoft.com/office/powerpoint/2010/main" val="204601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50307C-4673-4A25-87DC-156D7FE4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62FF15-0ADF-448A-BE31-21B10B04C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 viittaat kuvaan, kirjoita auki sensorille, että ole tiedostanut kuvan iän sekä sen tyylilajin </a:t>
            </a:r>
          </a:p>
          <a:p>
            <a:r>
              <a:rPr lang="fi-FI" dirty="0"/>
              <a:t> JOS et tunnista kuvissa olevia henkilöitä, mieti kaksi kertaa alatko vastata tehtävään</a:t>
            </a:r>
          </a:p>
          <a:p>
            <a:r>
              <a:rPr lang="fi-FI" dirty="0"/>
              <a:t>Jotta kuvatehtävissä menestyy, niihin vaaditaan lisäksi paljon yhteiskuntaopin ja myös lähihistorian tietämystä esim.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337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3DB630-FA65-43BD-81B6-1118F51CD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Kuva: Hufvudstadsbladet/</a:t>
            </a:r>
            <a:r>
              <a:rPr lang="fi-FI" dirty="0" err="1"/>
              <a:t>Wilfred</a:t>
            </a:r>
            <a:r>
              <a:rPr lang="fi-FI" dirty="0"/>
              <a:t> </a:t>
            </a:r>
            <a:r>
              <a:rPr lang="fi-FI" dirty="0" err="1"/>
              <a:t>Hildonen</a:t>
            </a:r>
            <a:r>
              <a:rPr lang="fi-FI" dirty="0"/>
              <a:t> (2.3.2013)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595165-332E-48C7-980A-83495CCBFC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0B53A0C-A2F4-4ADA-85AB-F967FEB9EC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Miten tulkitset piirroksen sisältämää kannanottoa pankkien toiminnasta? </a:t>
            </a:r>
          </a:p>
          <a:p>
            <a:r>
              <a:rPr lang="fi-FI" dirty="0"/>
              <a:t>Millaisia tehtäviä pankeilla on kansantaloudessa, ja miten pankkitoiminnan sääntelyä on viime vuosina muutettu?</a:t>
            </a:r>
          </a:p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12ADE6A-2A89-4FCD-98D5-18900CFBB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4F78041-F91F-4D21-A329-0A3D2FEF7A8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857048" y="1690688"/>
            <a:ext cx="5583200" cy="433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0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4B4F4A-6F8D-4AE7-83F0-1EE6863F2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F2F0AC-1EC0-44B7-A5D2-1415B8D96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Tyydyttävässä vastauksessa ymmärretään kuvan hahmojen roolit ja tilanne: jonossa olevat</a:t>
            </a:r>
          </a:p>
          <a:p>
            <a:pPr marL="0" indent="0">
              <a:buNone/>
            </a:pPr>
            <a:r>
              <a:rPr lang="fi-FI" dirty="0"/>
              <a:t>ihmiset ovat asiakkaita, luukusta työntyvä käsi kuuluu pankin edustajalle, joka vaatii aseella</a:t>
            </a:r>
          </a:p>
          <a:p>
            <a:pPr marL="0" indent="0">
              <a:buNone/>
            </a:pPr>
            <a:r>
              <a:rPr lang="fi-FI" dirty="0"/>
              <a:t>uhaten asiakkailta rahaa eli toimii kuin ryöstäjä. Kuva arvostelee pankkeja. Tyydyttävässä</a:t>
            </a:r>
          </a:p>
          <a:p>
            <a:pPr marL="0" indent="0">
              <a:buNone/>
            </a:pPr>
            <a:r>
              <a:rPr lang="fi-FI" dirty="0"/>
              <a:t>vastauksessa eritellään joitakin pankkien tehtäviä.</a:t>
            </a:r>
          </a:p>
          <a:p>
            <a:pPr marL="0" indent="0">
              <a:buNone/>
            </a:pPr>
            <a:r>
              <a:rPr lang="fi-FI" dirty="0"/>
              <a:t>Kiitettävässä vastauksessa kuvaa tulkitaan seikkaperäisemmin. Arvostelun kohteeksi on</a:t>
            </a:r>
          </a:p>
          <a:p>
            <a:pPr marL="0" indent="0">
              <a:buNone/>
            </a:pPr>
            <a:r>
              <a:rPr lang="fi-FI" dirty="0"/>
              <a:t>mahdollista tulkita mm. pankkien asiakasmaksujen taso, pankkien pyrkimys lisätä voittojaan</a:t>
            </a:r>
          </a:p>
          <a:p>
            <a:pPr marL="0" indent="0">
              <a:buNone/>
            </a:pPr>
            <a:r>
              <a:rPr lang="fi-FI" dirty="0"/>
              <a:t>asiakkaiden kustannuksella tai asiakaspalvelun taso. Kiitettävässä vastauksessa pankkien</a:t>
            </a:r>
          </a:p>
          <a:p>
            <a:pPr marL="0" indent="0">
              <a:buNone/>
            </a:pPr>
            <a:r>
              <a:rPr lang="fi-FI" dirty="0"/>
              <a:t>tehtäviä ja sääntelyä eritellään seuraavasti: Pankkien tehtäviä on kerätä ja ohjata pääomia</a:t>
            </a:r>
          </a:p>
          <a:p>
            <a:pPr marL="0" indent="0">
              <a:buNone/>
            </a:pPr>
            <a:r>
              <a:rPr lang="fi-FI" dirty="0"/>
              <a:t>tuotannollisiin tarkoituksiin. Kansantaloudelle on tärkeää, että yritykset voivat saada luottoja</a:t>
            </a:r>
          </a:p>
          <a:p>
            <a:pPr marL="0" indent="0">
              <a:buNone/>
            </a:pPr>
            <a:r>
              <a:rPr lang="fi-FI" dirty="0"/>
              <a:t>rahoittaakseen investointeja ja kotitaloudet ylläpitääkseen tasaista kulutuskysyntää. Pankkitoiminnan säätelyllä on haluttu estää finanssi- ja velkakriisin kaltaisten vaikeuksien uusiutuminen. Siksi on mm. kiristetty pankkien vakavaraisuusvaatimuksia ja vaadittu pankeilta lisää</a:t>
            </a:r>
          </a:p>
          <a:p>
            <a:pPr marL="0" indent="0">
              <a:buNone/>
            </a:pPr>
            <a:r>
              <a:rPr lang="fi-FI" dirty="0"/>
              <a:t>keskuspankkitalletuksia. Vastauksessa voidaan lisäksi todeta, että pankkien sääntelyssä on</a:t>
            </a:r>
          </a:p>
          <a:p>
            <a:pPr marL="0" indent="0">
              <a:buNone/>
            </a:pPr>
            <a:r>
              <a:rPr lang="fi-FI" dirty="0"/>
              <a:t>keskusteltu myös siitä, että pankkien sijoitus- ja muu pankkitoiminta pidettäisiin erillään toisistaan.</a:t>
            </a:r>
          </a:p>
        </p:txBody>
      </p:sp>
    </p:spTree>
    <p:extLst>
      <p:ext uri="{BB962C8B-B14F-4D97-AF65-F5344CB8AC3E}">
        <p14:creationId xmlns:p14="http://schemas.microsoft.com/office/powerpoint/2010/main" val="407669473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23A3C"/>
      </a:dk2>
      <a:lt2>
        <a:srgbClr val="E8E7E2"/>
      </a:lt2>
      <a:accent1>
        <a:srgbClr val="8B95D1"/>
      </a:accent1>
      <a:accent2>
        <a:srgbClr val="71A2C7"/>
      </a:accent2>
      <a:accent3>
        <a:srgbClr val="73ACAD"/>
      </a:accent3>
      <a:accent4>
        <a:srgbClr val="66B394"/>
      </a:accent4>
      <a:accent5>
        <a:srgbClr val="71B27D"/>
      </a:accent5>
      <a:accent6>
        <a:srgbClr val="77B265"/>
      </a:accent6>
      <a:hlink>
        <a:srgbClr val="8B8354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692</Words>
  <Application>Microsoft Office PowerPoint</Application>
  <PresentationFormat>Laajakuva</PresentationFormat>
  <Paragraphs>58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BrushVTI</vt:lpstr>
      <vt:lpstr>YH:n yo –kokeen erilaisia tehtävätyyppejä</vt:lpstr>
      <vt:lpstr>Kuviotehtävä</vt:lpstr>
      <vt:lpstr>Tulkinnat kuvioiden perusteella</vt:lpstr>
      <vt:lpstr>Muista aina viitata kuvioon!!!</vt:lpstr>
      <vt:lpstr>Taulukkotehtävä</vt:lpstr>
      <vt:lpstr>Kuvatehtävät</vt:lpstr>
      <vt:lpstr>PowerPoint-esitys</vt:lpstr>
      <vt:lpstr>Kuva: Hufvudstadsbladet/Wilfred Hildonen (2.3.2013)</vt:lpstr>
      <vt:lpstr>PowerPoint-esitys</vt:lpstr>
      <vt:lpstr>Karttatehtävät</vt:lpstr>
      <vt:lpstr>Videotehtävät</vt:lpstr>
      <vt:lpstr>Tekstitehtävät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YH:n yo –kokeen erilaisia tehtävätyyppejähttps://bit.ly/3pfubD2</dc:title>
  <dc:creator>Anne Luodeslampi</dc:creator>
  <cp:lastModifiedBy>Anne Luodeslampi</cp:lastModifiedBy>
  <cp:revision>1</cp:revision>
  <dcterms:created xsi:type="dcterms:W3CDTF">2021-02-15T08:34:47Z</dcterms:created>
  <dcterms:modified xsi:type="dcterms:W3CDTF">2021-02-16T07:15:54Z</dcterms:modified>
</cp:coreProperties>
</file>