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0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12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-96" y="-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25.10.16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4. Ei-kokeellinen tutkimus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36-43)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Korrelaatiotutkimus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</a:t>
            </a:r>
            <a:r>
              <a:rPr lang="fi-FI" dirty="0" smtClean="0"/>
              <a:t>avoitteena selvittää </a:t>
            </a:r>
            <a:r>
              <a:rPr lang="fi-FI" dirty="0"/>
              <a:t>muuttujien välistä </a:t>
            </a:r>
            <a:r>
              <a:rPr lang="fi-FI" dirty="0" smtClean="0"/>
              <a:t>yhteyttä</a:t>
            </a:r>
          </a:p>
          <a:p>
            <a:r>
              <a:rPr lang="fi-FI" dirty="0"/>
              <a:t>kvantitatiivista </a:t>
            </a:r>
            <a:r>
              <a:rPr lang="fi-FI" dirty="0" smtClean="0"/>
              <a:t>tutkimusta</a:t>
            </a:r>
          </a:p>
          <a:p>
            <a:pPr lvl="0"/>
            <a:r>
              <a:rPr lang="fi-FI" dirty="0" smtClean="0"/>
              <a:t>mahdollistaa muuttujan arvojen ennustamisen toisen muuttujan arvojen avulla</a:t>
            </a:r>
          </a:p>
          <a:p>
            <a:pPr lvl="0"/>
            <a:r>
              <a:rPr lang="fi-FI" dirty="0" smtClean="0"/>
              <a:t>ei kuvaa muuttujien välistä syy-seuraussuhdetta </a:t>
            </a:r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korrelaatiokerroin r yhteyden kuvaajana</a:t>
            </a:r>
            <a:endParaRPr lang="fi-FI" sz="2400" dirty="0"/>
          </a:p>
          <a:p>
            <a:pPr lvl="1"/>
            <a:r>
              <a:rPr lang="fi-FI" dirty="0"/>
              <a:t>positiivinen korrelaatio (r &gt; 0): toisen muuttujan arvojen kasvaessa myös toisen muuttujan arvot kasvavat</a:t>
            </a:r>
            <a:endParaRPr lang="fi-FI" sz="2000" dirty="0"/>
          </a:p>
          <a:p>
            <a:pPr lvl="1"/>
            <a:r>
              <a:rPr lang="fi-FI" dirty="0"/>
              <a:t>negatiivinen korrelaatio (r &lt; 0): toisen muuttujan arvojen kasvaessa toisen muuttujan arvot pienenevät </a:t>
            </a:r>
            <a:endParaRPr lang="fi-FI" sz="2000" dirty="0"/>
          </a:p>
          <a:p>
            <a:pPr lvl="1"/>
            <a:r>
              <a:rPr lang="fi-FI" dirty="0"/>
              <a:t>muuttujat eivät korreloi (r = 0)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Tapaustutkimus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</a:t>
            </a:r>
            <a:r>
              <a:rPr lang="fi-FI" dirty="0" smtClean="0"/>
              <a:t>avoitteena tutkia ilmiöitä niiden luonnollisessa </a:t>
            </a:r>
            <a:r>
              <a:rPr lang="fi-FI" dirty="0"/>
              <a:t>ympäristössä</a:t>
            </a:r>
            <a:endParaRPr lang="fi-FI" sz="2400" dirty="0"/>
          </a:p>
          <a:p>
            <a:pPr lvl="0"/>
            <a:r>
              <a:rPr lang="fi-FI" dirty="0"/>
              <a:t>kvalitatiivista tai kvantitatiivista tutkimusta</a:t>
            </a:r>
            <a:endParaRPr lang="fi-FI" sz="2400" dirty="0"/>
          </a:p>
          <a:p>
            <a:pPr lvl="0"/>
            <a:r>
              <a:rPr lang="fi-FI" dirty="0"/>
              <a:t>tutkimuskohteena yksi tai useampi tapaus</a:t>
            </a:r>
            <a:endParaRPr lang="fi-FI" sz="2400" dirty="0"/>
          </a:p>
          <a:p>
            <a:pPr lvl="1"/>
            <a:r>
              <a:rPr lang="fi-FI" dirty="0"/>
              <a:t>e</a:t>
            </a:r>
            <a:r>
              <a:rPr lang="fi-FI" dirty="0" smtClean="0"/>
              <a:t>sim. yksilö, </a:t>
            </a:r>
            <a:r>
              <a:rPr lang="fi-FI" dirty="0"/>
              <a:t>ryhmä tai organisaatio</a:t>
            </a:r>
            <a:endParaRPr lang="fi-FI" sz="2000" dirty="0"/>
          </a:p>
          <a:p>
            <a:r>
              <a:rPr lang="fi-FI" dirty="0" err="1" smtClean="0"/>
              <a:t>eksploratiivista</a:t>
            </a:r>
            <a:r>
              <a:rPr lang="fi-FI" dirty="0"/>
              <a:t>, </a:t>
            </a:r>
            <a:r>
              <a:rPr lang="fi-FI" dirty="0" smtClean="0"/>
              <a:t>selittävää tai kuvailevaa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mahdollisia ongelmia</a:t>
            </a:r>
            <a:endParaRPr lang="fi-FI" sz="2400" dirty="0"/>
          </a:p>
          <a:p>
            <a:pPr lvl="1"/>
            <a:r>
              <a:rPr lang="fi-FI" dirty="0"/>
              <a:t>yleistettävyys ja reliabiliteetti</a:t>
            </a:r>
            <a:r>
              <a:rPr lang="fi-FI" sz="1200" dirty="0"/>
              <a:t> </a:t>
            </a:r>
            <a:r>
              <a:rPr lang="fi-FI" dirty="0"/>
              <a:t> → apua monimenetelmällisyydestä</a:t>
            </a:r>
            <a:endParaRPr lang="fi-FI" sz="2000" dirty="0"/>
          </a:p>
          <a:p>
            <a:pPr lvl="1"/>
            <a:r>
              <a:rPr lang="fi-FI" dirty="0" err="1"/>
              <a:t>Huom</a:t>
            </a:r>
            <a:r>
              <a:rPr lang="fi-FI" dirty="0"/>
              <a:t>! </a:t>
            </a:r>
            <a:r>
              <a:rPr lang="fi-FI" smtClean="0"/>
              <a:t>usein </a:t>
            </a:r>
            <a:r>
              <a:rPr lang="fi-FI" dirty="0"/>
              <a:t>yleistettävyys ei edes tavoitteena </a:t>
            </a:r>
            <a:r>
              <a:rPr lang="fi-FI" sz="1000" dirty="0"/>
              <a:t> 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114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Office-teema</vt:lpstr>
      <vt:lpstr>4. Ei-kokeellinen tutkimus</vt:lpstr>
      <vt:lpstr>Korrelaatiotutkimus</vt:lpstr>
      <vt:lpstr>PowerPoint Presentation</vt:lpstr>
      <vt:lpstr>Tapaustutkimus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Katriina Laturi</cp:lastModifiedBy>
  <cp:revision>39</cp:revision>
  <dcterms:created xsi:type="dcterms:W3CDTF">2016-04-22T12:08:07Z</dcterms:created>
  <dcterms:modified xsi:type="dcterms:W3CDTF">2016-10-25T11:48:12Z</dcterms:modified>
</cp:coreProperties>
</file>