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13" r:id="rId2"/>
    <p:sldId id="328" r:id="rId3"/>
    <p:sldId id="327" r:id="rId4"/>
    <p:sldId id="305" r:id="rId5"/>
    <p:sldId id="330" r:id="rId6"/>
    <p:sldId id="331" r:id="rId7"/>
    <p:sldId id="346" r:id="rId8"/>
    <p:sldId id="332" r:id="rId9"/>
    <p:sldId id="333" r:id="rId10"/>
    <p:sldId id="274" r:id="rId11"/>
    <p:sldId id="344" r:id="rId12"/>
    <p:sldId id="342" r:id="rId13"/>
    <p:sldId id="345" r:id="rId14"/>
    <p:sldId id="336" r:id="rId15"/>
    <p:sldId id="335" r:id="rId16"/>
    <p:sldId id="339" r:id="rId17"/>
    <p:sldId id="329" r:id="rId18"/>
    <p:sldId id="340" r:id="rId19"/>
    <p:sldId id="350" r:id="rId20"/>
    <p:sldId id="343" r:id="rId21"/>
    <p:sldId id="320" r:id="rId22"/>
    <p:sldId id="293" r:id="rId23"/>
  </p:sldIdLst>
  <p:sldSz cx="12192000" cy="6858000"/>
  <p:notesSz cx="6858000" cy="91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1370D-0CB7-75AD-059C-40D900E93B1C}" v="56" dt="2019-05-09T14:02:56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önroos Leena" userId="S::leena.gronroos@haaga-helia.fi::5262a01f-bcde-4d47-8ea3-87c0bc25e058" providerId="AD" clId="Web-{99F1370D-0CB7-75AD-059C-40D900E93B1C}"/>
    <pc:docChg chg="addSld delSld modSld sldOrd">
      <pc:chgData name="Grönroos Leena" userId="S::leena.gronroos@haaga-helia.fi::5262a01f-bcde-4d47-8ea3-87c0bc25e058" providerId="AD" clId="Web-{99F1370D-0CB7-75AD-059C-40D900E93B1C}" dt="2019-05-09T14:48:08.936" v="2734"/>
      <pc:docMkLst>
        <pc:docMk/>
      </pc:docMkLst>
      <pc:sldChg chg="del">
        <pc:chgData name="Grönroos Leena" userId="S::leena.gronroos@haaga-helia.fi::5262a01f-bcde-4d47-8ea3-87c0bc25e058" providerId="AD" clId="Web-{99F1370D-0CB7-75AD-059C-40D900E93B1C}" dt="2019-05-09T14:01:09.612" v="1106"/>
        <pc:sldMkLst>
          <pc:docMk/>
          <pc:sldMk cId="1487952468" sldId="262"/>
        </pc:sldMkLst>
      </pc:sldChg>
      <pc:sldChg chg="ord">
        <pc:chgData name="Grönroos Leena" userId="S::leena.gronroos@haaga-helia.fi::5262a01f-bcde-4d47-8ea3-87c0bc25e058" providerId="AD" clId="Web-{99F1370D-0CB7-75AD-059C-40D900E93B1C}" dt="2019-05-09T14:35:39.035" v="2501"/>
        <pc:sldMkLst>
          <pc:docMk/>
          <pc:sldMk cId="1706749473" sldId="274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6:57.093" v="1350"/>
        <pc:sldMkLst>
          <pc:docMk/>
          <pc:sldMk cId="4111547431" sldId="279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47.065" v="1095"/>
        <pc:sldMkLst>
          <pc:docMk/>
          <pc:sldMk cId="2920652168" sldId="281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48.018" v="1096"/>
        <pc:sldMkLst>
          <pc:docMk/>
          <pc:sldMk cId="2605353329" sldId="290"/>
        </pc:sldMkLst>
      </pc:sldChg>
      <pc:sldChg chg="modSp">
        <pc:chgData name="Grönroos Leena" userId="S::leena.gronroos@haaga-helia.fi::5262a01f-bcde-4d47-8ea3-87c0bc25e058" providerId="AD" clId="Web-{99F1370D-0CB7-75AD-059C-40D900E93B1C}" dt="2019-05-09T14:48:06.357" v="2732" actId="20577"/>
        <pc:sldMkLst>
          <pc:docMk/>
          <pc:sldMk cId="3022531698" sldId="293"/>
        </pc:sldMkLst>
        <pc:spChg chg="mod">
          <ac:chgData name="Grönroos Leena" userId="S::leena.gronroos@haaga-helia.fi::5262a01f-bcde-4d47-8ea3-87c0bc25e058" providerId="AD" clId="Web-{99F1370D-0CB7-75AD-059C-40D900E93B1C}" dt="2019-05-09T14:01:06.081" v="1103" actId="20577"/>
          <ac:spMkLst>
            <pc:docMk/>
            <pc:sldMk cId="3022531698" sldId="293"/>
            <ac:spMk id="2" creationId="{A2C26C01-E07D-44BA-85B5-5E1418CF4298}"/>
          </ac:spMkLst>
        </pc:spChg>
        <pc:spChg chg="mod">
          <ac:chgData name="Grönroos Leena" userId="S::leena.gronroos@haaga-helia.fi::5262a01f-bcde-4d47-8ea3-87c0bc25e058" providerId="AD" clId="Web-{99F1370D-0CB7-75AD-059C-40D900E93B1C}" dt="2019-05-09T14:48:06.357" v="2732" actId="20577"/>
          <ac:spMkLst>
            <pc:docMk/>
            <pc:sldMk cId="3022531698" sldId="293"/>
            <ac:spMk id="3" creationId="{EC72C185-BA9D-44F1-AC30-07F3086DC23D}"/>
          </ac:spMkLst>
        </pc:spChg>
      </pc:sldChg>
      <pc:sldChg chg="del">
        <pc:chgData name="Grönroos Leena" userId="S::leena.gronroos@haaga-helia.fi::5262a01f-bcde-4d47-8ea3-87c0bc25e058" providerId="AD" clId="Web-{99F1370D-0CB7-75AD-059C-40D900E93B1C}" dt="2019-05-09T14:00:41.955" v="1090"/>
        <pc:sldMkLst>
          <pc:docMk/>
          <pc:sldMk cId="3466195491" sldId="297"/>
        </pc:sldMkLst>
      </pc:sldChg>
      <pc:sldChg chg="del">
        <pc:chgData name="Grönroos Leena" userId="S::leena.gronroos@haaga-helia.fi::5262a01f-bcde-4d47-8ea3-87c0bc25e058" providerId="AD" clId="Web-{99F1370D-0CB7-75AD-059C-40D900E93B1C}" dt="2019-05-09T13:57:09.957" v="1085"/>
        <pc:sldMkLst>
          <pc:docMk/>
          <pc:sldMk cId="3483430729" sldId="298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31.565" v="1087"/>
        <pc:sldMkLst>
          <pc:docMk/>
          <pc:sldMk cId="3997084740" sldId="299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32.846" v="1088"/>
        <pc:sldMkLst>
          <pc:docMk/>
          <pc:sldMk cId="2766874139" sldId="300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20:34.603" v="1865"/>
        <pc:sldMkLst>
          <pc:docMk/>
          <pc:sldMk cId="2837980172" sldId="301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34.846" v="1089"/>
        <pc:sldMkLst>
          <pc:docMk/>
          <pc:sldMk cId="1242209579" sldId="302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23.456" v="1086"/>
        <pc:sldMkLst>
          <pc:docMk/>
          <pc:sldMk cId="556155103" sldId="303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43.987" v="1092"/>
        <pc:sldMkLst>
          <pc:docMk/>
          <pc:sldMk cId="3659799147" sldId="310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45.221" v="1093"/>
        <pc:sldMkLst>
          <pc:docMk/>
          <pc:sldMk cId="2940975025" sldId="311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45.940" v="1094"/>
        <pc:sldMkLst>
          <pc:docMk/>
          <pc:sldMk cId="3417643580" sldId="312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49.284" v="1098"/>
        <pc:sldMkLst>
          <pc:docMk/>
          <pc:sldMk cId="2463295883" sldId="316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50.362" v="1100"/>
        <pc:sldMkLst>
          <pc:docMk/>
          <pc:sldMk cId="1463499938" sldId="317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48.627" v="1097"/>
        <pc:sldMkLst>
          <pc:docMk/>
          <pc:sldMk cId="799228979" sldId="318"/>
        </pc:sldMkLst>
      </pc:sldChg>
      <pc:sldChg chg="modSp">
        <pc:chgData name="Grönroos Leena" userId="S::leena.gronroos@haaga-helia.fi::5262a01f-bcde-4d47-8ea3-87c0bc25e058" providerId="AD" clId="Web-{99F1370D-0CB7-75AD-059C-40D900E93B1C}" dt="2019-05-09T14:05:30.266" v="1346" actId="20577"/>
        <pc:sldMkLst>
          <pc:docMk/>
          <pc:sldMk cId="3707320146" sldId="320"/>
        </pc:sldMkLst>
        <pc:spChg chg="mod">
          <ac:chgData name="Grönroos Leena" userId="S::leena.gronroos@haaga-helia.fi::5262a01f-bcde-4d47-8ea3-87c0bc25e058" providerId="AD" clId="Web-{99F1370D-0CB7-75AD-059C-40D900E93B1C}" dt="2019-05-09T14:05:18.313" v="1341" actId="20577"/>
          <ac:spMkLst>
            <pc:docMk/>
            <pc:sldMk cId="3707320146" sldId="320"/>
            <ac:spMk id="2" creationId="{64C98731-B1C8-4431-889A-5444E9D61275}"/>
          </ac:spMkLst>
        </pc:spChg>
        <pc:spChg chg="mod">
          <ac:chgData name="Grönroos Leena" userId="S::leena.gronroos@haaga-helia.fi::5262a01f-bcde-4d47-8ea3-87c0bc25e058" providerId="AD" clId="Web-{99F1370D-0CB7-75AD-059C-40D900E93B1C}" dt="2019-05-09T14:05:30.266" v="1346" actId="20577"/>
          <ac:spMkLst>
            <pc:docMk/>
            <pc:sldMk cId="3707320146" sldId="320"/>
            <ac:spMk id="3" creationId="{3257A401-5684-482D-AD6B-6FF85AC2A221}"/>
          </ac:spMkLst>
        </pc:spChg>
      </pc:sldChg>
      <pc:sldChg chg="del">
        <pc:chgData name="Grönroos Leena" userId="S::leena.gronroos@haaga-helia.fi::5262a01f-bcde-4d47-8ea3-87c0bc25e058" providerId="AD" clId="Web-{99F1370D-0CB7-75AD-059C-40D900E93B1C}" dt="2019-05-09T14:00:43.346" v="1091"/>
        <pc:sldMkLst>
          <pc:docMk/>
          <pc:sldMk cId="2180603261" sldId="322"/>
        </pc:sldMkLst>
      </pc:sldChg>
      <pc:sldChg chg="del">
        <pc:chgData name="Grönroos Leena" userId="S::leena.gronroos@haaga-helia.fi::5262a01f-bcde-4d47-8ea3-87c0bc25e058" providerId="AD" clId="Web-{99F1370D-0CB7-75AD-059C-40D900E93B1C}" dt="2019-05-09T14:00:49.909" v="1099"/>
        <pc:sldMkLst>
          <pc:docMk/>
          <pc:sldMk cId="3696743462" sldId="324"/>
        </pc:sldMkLst>
      </pc:sldChg>
      <pc:sldChg chg="modSp del">
        <pc:chgData name="Grönroos Leena" userId="S::leena.gronroos@haaga-helia.fi::5262a01f-bcde-4d47-8ea3-87c0bc25e058" providerId="AD" clId="Web-{99F1370D-0CB7-75AD-059C-40D900E93B1C}" dt="2019-05-09T14:20:21.400" v="1864"/>
        <pc:sldMkLst>
          <pc:docMk/>
          <pc:sldMk cId="1131989000" sldId="325"/>
        </pc:sldMkLst>
        <pc:spChg chg="mod">
          <ac:chgData name="Grönroos Leena" userId="S::leena.gronroos@haaga-helia.fi::5262a01f-bcde-4d47-8ea3-87c0bc25e058" providerId="AD" clId="Web-{99F1370D-0CB7-75AD-059C-40D900E93B1C}" dt="2019-05-09T14:18:31.823" v="1786" actId="1076"/>
          <ac:spMkLst>
            <pc:docMk/>
            <pc:sldMk cId="1131989000" sldId="325"/>
            <ac:spMk id="2" creationId="{1823A864-5485-461C-9324-777A9D1F60E2}"/>
          </ac:spMkLst>
        </pc:spChg>
        <pc:spChg chg="mod">
          <ac:chgData name="Grönroos Leena" userId="S::leena.gronroos@haaga-helia.fi::5262a01f-bcde-4d47-8ea3-87c0bc25e058" providerId="AD" clId="Web-{99F1370D-0CB7-75AD-059C-40D900E93B1C}" dt="2019-05-09T14:19:30.338" v="1851" actId="20577"/>
          <ac:spMkLst>
            <pc:docMk/>
            <pc:sldMk cId="1131989000" sldId="325"/>
            <ac:spMk id="3" creationId="{36040148-FEFC-4EE6-A2BB-ADF293519D3B}"/>
          </ac:spMkLst>
        </pc:spChg>
      </pc:sldChg>
      <pc:sldChg chg="modSp">
        <pc:chgData name="Grönroos Leena" userId="S::leena.gronroos@haaga-helia.fi::5262a01f-bcde-4d47-8ea3-87c0bc25e058" providerId="AD" clId="Web-{99F1370D-0CB7-75AD-059C-40D900E93B1C}" dt="2019-05-09T14:09:39.030" v="1377" actId="20577"/>
        <pc:sldMkLst>
          <pc:docMk/>
          <pc:sldMk cId="179665131" sldId="328"/>
        </pc:sldMkLst>
        <pc:spChg chg="mod">
          <ac:chgData name="Grönroos Leena" userId="S::leena.gronroos@haaga-helia.fi::5262a01f-bcde-4d47-8ea3-87c0bc25e058" providerId="AD" clId="Web-{99F1370D-0CB7-75AD-059C-40D900E93B1C}" dt="2019-05-09T14:06:21.094" v="1347" actId="20577"/>
          <ac:spMkLst>
            <pc:docMk/>
            <pc:sldMk cId="179665131" sldId="328"/>
            <ac:spMk id="2" creationId="{C2D7A00F-9001-4B81-98DF-D328BFAD09C8}"/>
          </ac:spMkLst>
        </pc:spChg>
        <pc:spChg chg="mod">
          <ac:chgData name="Grönroos Leena" userId="S::leena.gronroos@haaga-helia.fi::5262a01f-bcde-4d47-8ea3-87c0bc25e058" providerId="AD" clId="Web-{99F1370D-0CB7-75AD-059C-40D900E93B1C}" dt="2019-05-09T14:09:39.030" v="1377" actId="20577"/>
          <ac:spMkLst>
            <pc:docMk/>
            <pc:sldMk cId="179665131" sldId="328"/>
            <ac:spMk id="16" creationId="{B02CDDA7-B7DB-428E-BE55-EF4791B9BE8F}"/>
          </ac:spMkLst>
        </pc:spChg>
      </pc:sldChg>
      <pc:sldChg chg="modSp ord">
        <pc:chgData name="Grönroos Leena" userId="S::leena.gronroos@haaga-helia.fi::5262a01f-bcde-4d47-8ea3-87c0bc25e058" providerId="AD" clId="Web-{99F1370D-0CB7-75AD-059C-40D900E93B1C}" dt="2019-05-09T13:42:35.557" v="956" actId="1076"/>
        <pc:sldMkLst>
          <pc:docMk/>
          <pc:sldMk cId="1903034632" sldId="329"/>
        </pc:sldMkLst>
        <pc:spChg chg="mod">
          <ac:chgData name="Grönroos Leena" userId="S::leena.gronroos@haaga-helia.fi::5262a01f-bcde-4d47-8ea3-87c0bc25e058" providerId="AD" clId="Web-{99F1370D-0CB7-75AD-059C-40D900E93B1C}" dt="2019-05-09T13:42:35.557" v="956" actId="1076"/>
          <ac:spMkLst>
            <pc:docMk/>
            <pc:sldMk cId="1903034632" sldId="329"/>
            <ac:spMk id="2" creationId="{382FB78E-75C9-4104-BAC8-12686EE2D964}"/>
          </ac:spMkLst>
        </pc:spChg>
        <pc:picChg chg="mod">
          <ac:chgData name="Grönroos Leena" userId="S::leena.gronroos@haaga-helia.fi::5262a01f-bcde-4d47-8ea3-87c0bc25e058" providerId="AD" clId="Web-{99F1370D-0CB7-75AD-059C-40D900E93B1C}" dt="2019-05-09T13:42:22.823" v="955" actId="1076"/>
          <ac:picMkLst>
            <pc:docMk/>
            <pc:sldMk cId="1903034632" sldId="329"/>
            <ac:picMk id="6" creationId="{3B09D8F6-0276-40AA-92F4-340E97DFDD9C}"/>
          </ac:picMkLst>
        </pc:picChg>
      </pc:sldChg>
      <pc:sldChg chg="modSp">
        <pc:chgData name="Grönroos Leena" userId="S::leena.gronroos@haaga-helia.fi::5262a01f-bcde-4d47-8ea3-87c0bc25e058" providerId="AD" clId="Web-{99F1370D-0CB7-75AD-059C-40D900E93B1C}" dt="2019-05-09T14:13:21.825" v="1596" actId="20577"/>
        <pc:sldMkLst>
          <pc:docMk/>
          <pc:sldMk cId="3601354916" sldId="330"/>
        </pc:sldMkLst>
        <pc:spChg chg="mod">
          <ac:chgData name="Grönroos Leena" userId="S::leena.gronroos@haaga-helia.fi::5262a01f-bcde-4d47-8ea3-87c0bc25e058" providerId="AD" clId="Web-{99F1370D-0CB7-75AD-059C-40D900E93B1C}" dt="2019-05-09T14:13:21.825" v="1596" actId="20577"/>
          <ac:spMkLst>
            <pc:docMk/>
            <pc:sldMk cId="3601354916" sldId="330"/>
            <ac:spMk id="3" creationId="{34575C99-A7BA-42CB-8D1D-4E21E53AF311}"/>
          </ac:spMkLst>
        </pc:spChg>
        <pc:spChg chg="mod">
          <ac:chgData name="Grönroos Leena" userId="S::leena.gronroos@haaga-helia.fi::5262a01f-bcde-4d47-8ea3-87c0bc25e058" providerId="AD" clId="Web-{99F1370D-0CB7-75AD-059C-40D900E93B1C}" dt="2019-05-09T14:12:56.607" v="1585" actId="20577"/>
          <ac:spMkLst>
            <pc:docMk/>
            <pc:sldMk cId="3601354916" sldId="330"/>
            <ac:spMk id="4" creationId="{30EE1186-78E4-475B-B288-76E594C20029}"/>
          </ac:spMkLst>
        </pc:spChg>
      </pc:sldChg>
      <pc:sldChg chg="modSp ord">
        <pc:chgData name="Grönroos Leena" userId="S::leena.gronroos@haaga-helia.fi::5262a01f-bcde-4d47-8ea3-87c0bc25e058" providerId="AD" clId="Web-{99F1370D-0CB7-75AD-059C-40D900E93B1C}" dt="2019-05-09T13:33:47.358" v="443" actId="20577"/>
        <pc:sldMkLst>
          <pc:docMk/>
          <pc:sldMk cId="4179356538" sldId="331"/>
        </pc:sldMkLst>
        <pc:spChg chg="mod">
          <ac:chgData name="Grönroos Leena" userId="S::leena.gronroos@haaga-helia.fi::5262a01f-bcde-4d47-8ea3-87c0bc25e058" providerId="AD" clId="Web-{99F1370D-0CB7-75AD-059C-40D900E93B1C}" dt="2019-05-09T13:33:47.358" v="443" actId="20577"/>
          <ac:spMkLst>
            <pc:docMk/>
            <pc:sldMk cId="4179356538" sldId="331"/>
            <ac:spMk id="3" creationId="{064B25BC-FD82-4F0D-8AB5-3FF75FE9F3D2}"/>
          </ac:spMkLst>
        </pc:spChg>
      </pc:sldChg>
      <pc:sldChg chg="addSp delSp modSp new mod ord setBg setClrOvrMap">
        <pc:chgData name="Grönroos Leena" userId="S::leena.gronroos@haaga-helia.fi::5262a01f-bcde-4d47-8ea3-87c0bc25e058" providerId="AD" clId="Web-{99F1370D-0CB7-75AD-059C-40D900E93B1C}" dt="2019-05-09T14:33:47.238" v="2465" actId="14100"/>
        <pc:sldMkLst>
          <pc:docMk/>
          <pc:sldMk cId="3701271802" sldId="333"/>
        </pc:sldMkLst>
        <pc:spChg chg="mod ord">
          <ac:chgData name="Grönroos Leena" userId="S::leena.gronroos@haaga-helia.fi::5262a01f-bcde-4d47-8ea3-87c0bc25e058" providerId="AD" clId="Web-{99F1370D-0CB7-75AD-059C-40D900E93B1C}" dt="2019-05-09T14:33:47.238" v="2465" actId="14100"/>
          <ac:spMkLst>
            <pc:docMk/>
            <pc:sldMk cId="3701271802" sldId="333"/>
            <ac:spMk id="2" creationId="{274384C1-58BE-4CC4-B9AD-DB6BF2C4B8C7}"/>
          </ac:spMkLst>
        </pc:spChg>
        <pc:spChg chg="del">
          <ac:chgData name="Grönroos Leena" userId="S::leena.gronroos@haaga-helia.fi::5262a01f-bcde-4d47-8ea3-87c0bc25e058" providerId="AD" clId="Web-{99F1370D-0CB7-75AD-059C-40D900E93B1C}" dt="2019-05-09T12:26:03.151" v="1"/>
          <ac:spMkLst>
            <pc:docMk/>
            <pc:sldMk cId="3701271802" sldId="333"/>
            <ac:spMk id="3" creationId="{84CB1BE5-353A-47D9-A56D-2896340A5458}"/>
          </ac:spMkLst>
        </pc:spChg>
        <pc:spChg chg="add del">
          <ac:chgData name="Grönroos Leena" userId="S::leena.gronroos@haaga-helia.fi::5262a01f-bcde-4d47-8ea3-87c0bc25e058" providerId="AD" clId="Web-{99F1370D-0CB7-75AD-059C-40D900E93B1C}" dt="2019-05-09T14:25:15.211" v="2021"/>
          <ac:spMkLst>
            <pc:docMk/>
            <pc:sldMk cId="3701271802" sldId="333"/>
            <ac:spMk id="6" creationId="{87CC2527-562A-4F69-B487-4371E5B243E7}"/>
          </ac:spMkLst>
        </pc:spChg>
        <pc:spChg chg="add del">
          <ac:chgData name="Grönroos Leena" userId="S::leena.gronroos@haaga-helia.fi::5262a01f-bcde-4d47-8ea3-87c0bc25e058" providerId="AD" clId="Web-{99F1370D-0CB7-75AD-059C-40D900E93B1C}" dt="2019-05-09T12:28:23.244" v="93"/>
          <ac:spMkLst>
            <pc:docMk/>
            <pc:sldMk cId="3701271802" sldId="333"/>
            <ac:spMk id="9" creationId="{1DB7C82F-AB7E-4F0C-B829-FA1B9C415180}"/>
          </ac:spMkLst>
        </pc:spChg>
        <pc:picChg chg="add mod ord">
          <ac:chgData name="Grönroos Leena" userId="S::leena.gronroos@haaga-helia.fi::5262a01f-bcde-4d47-8ea3-87c0bc25e058" providerId="AD" clId="Web-{99F1370D-0CB7-75AD-059C-40D900E93B1C}" dt="2019-05-09T14:33:42.067" v="2464" actId="1076"/>
          <ac:picMkLst>
            <pc:docMk/>
            <pc:sldMk cId="3701271802" sldId="333"/>
            <ac:picMk id="4" creationId="{51C0120A-8451-4C7D-BC5A-D678B762A368}"/>
          </ac:picMkLst>
        </pc:picChg>
        <pc:cxnChg chg="add del">
          <ac:chgData name="Grönroos Leena" userId="S::leena.gronroos@haaga-helia.fi::5262a01f-bcde-4d47-8ea3-87c0bc25e058" providerId="AD" clId="Web-{99F1370D-0CB7-75AD-059C-40D900E93B1C}" dt="2019-05-09T14:25:15.211" v="2021"/>
          <ac:cxnSpMkLst>
            <pc:docMk/>
            <pc:sldMk cId="3701271802" sldId="333"/>
            <ac:cxnSpMk id="11" creationId="{BCDAEC91-5BCE-4B55-9CC0-43EF94CB734B}"/>
          </ac:cxnSpMkLst>
        </pc:cxnChg>
      </pc:sldChg>
      <pc:sldChg chg="addSp delSp modSp new del">
        <pc:chgData name="Grönroos Leena" userId="S::leena.gronroos@haaga-helia.fi::5262a01f-bcde-4d47-8ea3-87c0bc25e058" providerId="AD" clId="Web-{99F1370D-0CB7-75AD-059C-40D900E93B1C}" dt="2019-05-09T13:26:28.970" v="377"/>
        <pc:sldMkLst>
          <pc:docMk/>
          <pc:sldMk cId="26604668" sldId="334"/>
        </pc:sldMkLst>
        <pc:picChg chg="add del mod">
          <ac:chgData name="Grönroos Leena" userId="S::leena.gronroos@haaga-helia.fi::5262a01f-bcde-4d47-8ea3-87c0bc25e058" providerId="AD" clId="Web-{99F1370D-0CB7-75AD-059C-40D900E93B1C}" dt="2019-05-09T13:18:51.458" v="108"/>
          <ac:picMkLst>
            <pc:docMk/>
            <pc:sldMk cId="26604668" sldId="334"/>
            <ac:picMk id="2" creationId="{5258038A-A311-4C0A-9A19-FFB9961D509F}"/>
          </ac:picMkLst>
        </pc:picChg>
      </pc:sldChg>
      <pc:sldChg chg="addSp delSp modSp new mod setBg">
        <pc:chgData name="Grönroos Leena" userId="S::leena.gronroos@haaga-helia.fi::5262a01f-bcde-4d47-8ea3-87c0bc25e058" providerId="AD" clId="Web-{99F1370D-0CB7-75AD-059C-40D900E93B1C}" dt="2019-05-09T13:25:54.783" v="371" actId="20577"/>
        <pc:sldMkLst>
          <pc:docMk/>
          <pc:sldMk cId="2930694728" sldId="335"/>
        </pc:sldMkLst>
        <pc:spChg chg="mod">
          <ac:chgData name="Grönroos Leena" userId="S::leena.gronroos@haaga-helia.fi::5262a01f-bcde-4d47-8ea3-87c0bc25e058" providerId="AD" clId="Web-{99F1370D-0CB7-75AD-059C-40D900E93B1C}" dt="2019-05-09T13:24:42.268" v="282"/>
          <ac:spMkLst>
            <pc:docMk/>
            <pc:sldMk cId="2930694728" sldId="335"/>
            <ac:spMk id="2" creationId="{04102978-912B-40E9-B1B6-C2F2ECDF3022}"/>
          </ac:spMkLst>
        </pc:spChg>
        <pc:spChg chg="mod ord">
          <ac:chgData name="Grönroos Leena" userId="S::leena.gronroos@haaga-helia.fi::5262a01f-bcde-4d47-8ea3-87c0bc25e058" providerId="AD" clId="Web-{99F1370D-0CB7-75AD-059C-40D900E93B1C}" dt="2019-05-09T13:25:54.783" v="371" actId="20577"/>
          <ac:spMkLst>
            <pc:docMk/>
            <pc:sldMk cId="2930694728" sldId="335"/>
            <ac:spMk id="3" creationId="{0C50A5B9-F168-40E0-B8C8-99E9721FB4D2}"/>
          </ac:spMkLst>
        </pc:spChg>
        <pc:spChg chg="del mod">
          <ac:chgData name="Grönroos Leena" userId="S::leena.gronroos@haaga-helia.fi::5262a01f-bcde-4d47-8ea3-87c0bc25e058" providerId="AD" clId="Web-{99F1370D-0CB7-75AD-059C-40D900E93B1C}" dt="2019-05-09T13:24:27.033" v="281"/>
          <ac:spMkLst>
            <pc:docMk/>
            <pc:sldMk cId="2930694728" sldId="335"/>
            <ac:spMk id="4" creationId="{7A0DDBAD-A640-49FD-BBA7-4CC235E13AE1}"/>
          </ac:spMkLst>
        </pc:spChg>
        <pc:spChg chg="add mod">
          <ac:chgData name="Grönroos Leena" userId="S::leena.gronroos@haaga-helia.fi::5262a01f-bcde-4d47-8ea3-87c0bc25e058" providerId="AD" clId="Web-{99F1370D-0CB7-75AD-059C-40D900E93B1C}" dt="2019-05-09T13:25:12.189" v="320" actId="1076"/>
          <ac:spMkLst>
            <pc:docMk/>
            <pc:sldMk cId="2930694728" sldId="335"/>
            <ac:spMk id="7" creationId="{87940921-5861-47A0-87D3-8F1A7E63BA73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3:24:42.268" v="282"/>
          <ac:spMkLst>
            <pc:docMk/>
            <pc:sldMk cId="2930694728" sldId="335"/>
            <ac:spMk id="10" creationId="{F56F5174-31D9-4DBB-AAB7-A1FD7BDB1352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3:24:42.268" v="282"/>
          <ac:spMkLst>
            <pc:docMk/>
            <pc:sldMk cId="2930694728" sldId="335"/>
            <ac:spMk id="14" creationId="{F9A95BEE-6BB1-4A28-A8E6-A34B2E42EF87}"/>
          </ac:spMkLst>
        </pc:spChg>
        <pc:picChg chg="add mod ord">
          <ac:chgData name="Grönroos Leena" userId="S::leena.gronroos@haaga-helia.fi::5262a01f-bcde-4d47-8ea3-87c0bc25e058" providerId="AD" clId="Web-{99F1370D-0CB7-75AD-059C-40D900E93B1C}" dt="2019-05-09T13:24:42.268" v="282"/>
          <ac:picMkLst>
            <pc:docMk/>
            <pc:sldMk cId="2930694728" sldId="335"/>
            <ac:picMk id="5" creationId="{CE0D243A-BEAD-4FF7-A978-3D69FD411488}"/>
          </ac:picMkLst>
        </pc:picChg>
        <pc:picChg chg="add">
          <ac:chgData name="Grönroos Leena" userId="S::leena.gronroos@haaga-helia.fi::5262a01f-bcde-4d47-8ea3-87c0bc25e058" providerId="AD" clId="Web-{99F1370D-0CB7-75AD-059C-40D900E93B1C}" dt="2019-05-09T13:24:42.268" v="282"/>
          <ac:picMkLst>
            <pc:docMk/>
            <pc:sldMk cId="2930694728" sldId="335"/>
            <ac:picMk id="12" creationId="{AE113210-7872-481A-ADE6-3A05CCAF5EB2}"/>
          </ac:picMkLst>
        </pc:picChg>
      </pc:sldChg>
      <pc:sldChg chg="addSp delSp modSp new mod ord setBg">
        <pc:chgData name="Grönroos Leena" userId="S::leena.gronroos@haaga-helia.fi::5262a01f-bcde-4d47-8ea3-87c0bc25e058" providerId="AD" clId="Web-{99F1370D-0CB7-75AD-059C-40D900E93B1C}" dt="2019-05-09T13:29:35.344" v="436"/>
        <pc:sldMkLst>
          <pc:docMk/>
          <pc:sldMk cId="3200367193" sldId="336"/>
        </pc:sldMkLst>
        <pc:spChg chg="mod">
          <ac:chgData name="Grönroos Leena" userId="S::leena.gronroos@haaga-helia.fi::5262a01f-bcde-4d47-8ea3-87c0bc25e058" providerId="AD" clId="Web-{99F1370D-0CB7-75AD-059C-40D900E93B1C}" dt="2019-05-09T13:28:36.297" v="412"/>
          <ac:spMkLst>
            <pc:docMk/>
            <pc:sldMk cId="3200367193" sldId="336"/>
            <ac:spMk id="2" creationId="{74519DF6-D678-4BEB-B0DB-50366253B19A}"/>
          </ac:spMkLst>
        </pc:spChg>
        <pc:spChg chg="del">
          <ac:chgData name="Grönroos Leena" userId="S::leena.gronroos@haaga-helia.fi::5262a01f-bcde-4d47-8ea3-87c0bc25e058" providerId="AD" clId="Web-{99F1370D-0CB7-75AD-059C-40D900E93B1C}" dt="2019-05-09T13:28:31.969" v="411"/>
          <ac:spMkLst>
            <pc:docMk/>
            <pc:sldMk cId="3200367193" sldId="336"/>
            <ac:spMk id="3" creationId="{1BAE59B9-8055-48F2-BBEE-5D2DF345FE9F}"/>
          </ac:spMkLst>
        </pc:spChg>
        <pc:spChg chg="add mod">
          <ac:chgData name="Grönroos Leena" userId="S::leena.gronroos@haaga-helia.fi::5262a01f-bcde-4d47-8ea3-87c0bc25e058" providerId="AD" clId="Web-{99F1370D-0CB7-75AD-059C-40D900E93B1C}" dt="2019-05-09T13:29:25.812" v="434" actId="20577"/>
          <ac:spMkLst>
            <pc:docMk/>
            <pc:sldMk cId="3200367193" sldId="336"/>
            <ac:spMk id="6" creationId="{F987D37B-9C13-4F90-A791-3D0CE1AFEEAF}"/>
          </ac:spMkLst>
        </pc:spChg>
        <pc:picChg chg="add mod ord">
          <ac:chgData name="Grönroos Leena" userId="S::leena.gronroos@haaga-helia.fi::5262a01f-bcde-4d47-8ea3-87c0bc25e058" providerId="AD" clId="Web-{99F1370D-0CB7-75AD-059C-40D900E93B1C}" dt="2019-05-09T13:28:36.297" v="412"/>
          <ac:picMkLst>
            <pc:docMk/>
            <pc:sldMk cId="3200367193" sldId="336"/>
            <ac:picMk id="4" creationId="{78740B0B-D698-4C02-899B-328816D598D0}"/>
          </ac:picMkLst>
        </pc:picChg>
      </pc:sldChg>
      <pc:sldChg chg="addSp delSp modSp new del mod ord setBg">
        <pc:chgData name="Grönroos Leena" userId="S::leena.gronroos@haaga-helia.fi::5262a01f-bcde-4d47-8ea3-87c0bc25e058" providerId="AD" clId="Web-{99F1370D-0CB7-75AD-059C-40D900E93B1C}" dt="2019-05-09T13:41:25.432" v="867"/>
        <pc:sldMkLst>
          <pc:docMk/>
          <pc:sldMk cId="2362716267" sldId="337"/>
        </pc:sldMkLst>
        <pc:spChg chg="mod">
          <ac:chgData name="Grönroos Leena" userId="S::leena.gronroos@haaga-helia.fi::5262a01f-bcde-4d47-8ea3-87c0bc25e058" providerId="AD" clId="Web-{99F1370D-0CB7-75AD-059C-40D900E93B1C}" dt="2019-05-09T13:39:12.121" v="590" actId="20577"/>
          <ac:spMkLst>
            <pc:docMk/>
            <pc:sldMk cId="2362716267" sldId="337"/>
            <ac:spMk id="2" creationId="{F4403801-7A01-4A72-B57F-74F733F69FAA}"/>
          </ac:spMkLst>
        </pc:spChg>
        <pc:spChg chg="del">
          <ac:chgData name="Grönroos Leena" userId="S::leena.gronroos@haaga-helia.fi::5262a01f-bcde-4d47-8ea3-87c0bc25e058" providerId="AD" clId="Web-{99F1370D-0CB7-75AD-059C-40D900E93B1C}" dt="2019-05-09T13:36:32.872" v="554"/>
          <ac:spMkLst>
            <pc:docMk/>
            <pc:sldMk cId="2362716267" sldId="337"/>
            <ac:spMk id="3" creationId="{82E03162-BD84-45DB-A7A9-AF3550A28F93}"/>
          </ac:spMkLst>
        </pc:spChg>
        <pc:spChg chg="add mod">
          <ac:chgData name="Grönroos Leena" userId="S::leena.gronroos@haaga-helia.fi::5262a01f-bcde-4d47-8ea3-87c0bc25e058" providerId="AD" clId="Web-{99F1370D-0CB7-75AD-059C-40D900E93B1C}" dt="2019-05-09T13:37:22.372" v="560"/>
          <ac:spMkLst>
            <pc:docMk/>
            <pc:sldMk cId="2362716267" sldId="337"/>
            <ac:spMk id="6" creationId="{96573045-985D-4E91-8A3D-E31EDD88EEA4}"/>
          </ac:spMkLst>
        </pc:spChg>
        <pc:spChg chg="add mod">
          <ac:chgData name="Grönroos Leena" userId="S::leena.gronroos@haaga-helia.fi::5262a01f-bcde-4d47-8ea3-87c0bc25e058" providerId="AD" clId="Web-{99F1370D-0CB7-75AD-059C-40D900E93B1C}" dt="2019-05-09T13:38:29.887" v="575" actId="1076"/>
          <ac:spMkLst>
            <pc:docMk/>
            <pc:sldMk cId="2362716267" sldId="337"/>
            <ac:spMk id="9" creationId="{7F568415-DDDC-4B09-BB73-9726F32A54C8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3:36:32.872" v="554"/>
          <ac:spMkLst>
            <pc:docMk/>
            <pc:sldMk cId="2362716267" sldId="337"/>
            <ac:spMk id="10" creationId="{5B32A67F-3598-4A13-8552-DA884FFCCE57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3:36:32.872" v="554"/>
          <ac:spMkLst>
            <pc:docMk/>
            <pc:sldMk cId="2362716267" sldId="337"/>
            <ac:spMk id="12" creationId="{BCC55ACC-A2F6-403C-A3A4-D59B3734D45F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3:36:32.872" v="554"/>
          <ac:spMkLst>
            <pc:docMk/>
            <pc:sldMk cId="2362716267" sldId="337"/>
            <ac:spMk id="14" creationId="{598EBA13-C937-430B-9523-439FE21096E6}"/>
          </ac:spMkLst>
        </pc:spChg>
        <pc:picChg chg="add del mod">
          <ac:chgData name="Grönroos Leena" userId="S::leena.gronroos@haaga-helia.fi::5262a01f-bcde-4d47-8ea3-87c0bc25e058" providerId="AD" clId="Web-{99F1370D-0CB7-75AD-059C-40D900E93B1C}" dt="2019-05-09T13:41:12.370" v="864"/>
          <ac:picMkLst>
            <pc:docMk/>
            <pc:sldMk cId="2362716267" sldId="337"/>
            <ac:picMk id="4" creationId="{0AC080A4-E58F-4F6E-B833-5E079CC43CBA}"/>
          </ac:picMkLst>
        </pc:picChg>
        <pc:picChg chg="add del">
          <ac:chgData name="Grönroos Leena" userId="S::leena.gronroos@haaga-helia.fi::5262a01f-bcde-4d47-8ea3-87c0bc25e058" providerId="AD" clId="Web-{99F1370D-0CB7-75AD-059C-40D900E93B1C}" dt="2019-05-09T13:37:25.340" v="561"/>
          <ac:picMkLst>
            <pc:docMk/>
            <pc:sldMk cId="2362716267" sldId="337"/>
            <ac:picMk id="7" creationId="{063DF654-9F9D-4775-9833-BCBBF0CF01CA}"/>
          </ac:picMkLst>
        </pc:picChg>
      </pc:sldChg>
      <pc:sldChg chg="modSp new del">
        <pc:chgData name="Grönroos Leena" userId="S::leena.gronroos@haaga-helia.fi::5262a01f-bcde-4d47-8ea3-87c0bc25e058" providerId="AD" clId="Web-{99F1370D-0CB7-75AD-059C-40D900E93B1C}" dt="2019-05-09T13:41:25.635" v="868"/>
        <pc:sldMkLst>
          <pc:docMk/>
          <pc:sldMk cId="1484995397" sldId="338"/>
        </pc:sldMkLst>
        <pc:spChg chg="mod">
          <ac:chgData name="Grönroos Leena" userId="S::leena.gronroos@haaga-helia.fi::5262a01f-bcde-4d47-8ea3-87c0bc25e058" providerId="AD" clId="Web-{99F1370D-0CB7-75AD-059C-40D900E93B1C}" dt="2019-05-09T13:39:28.355" v="616" actId="20577"/>
          <ac:spMkLst>
            <pc:docMk/>
            <pc:sldMk cId="1484995397" sldId="338"/>
            <ac:spMk id="2" creationId="{D30B5FFF-54D9-444C-BA01-E1D4C99D3568}"/>
          </ac:spMkLst>
        </pc:spChg>
        <pc:spChg chg="mod">
          <ac:chgData name="Grönroos Leena" userId="S::leena.gronroos@haaga-helia.fi::5262a01f-bcde-4d47-8ea3-87c0bc25e058" providerId="AD" clId="Web-{99F1370D-0CB7-75AD-059C-40D900E93B1C}" dt="2019-05-09T13:39:35.886" v="625" actId="20577"/>
          <ac:spMkLst>
            <pc:docMk/>
            <pc:sldMk cId="1484995397" sldId="338"/>
            <ac:spMk id="3" creationId="{04BF5D0F-6083-4849-A993-9637E2A318A4}"/>
          </ac:spMkLst>
        </pc:spChg>
      </pc:sldChg>
      <pc:sldChg chg="addSp delSp modSp new mod setBg">
        <pc:chgData name="Grönroos Leena" userId="S::leena.gronroos@haaga-helia.fi::5262a01f-bcde-4d47-8ea3-87c0bc25e058" providerId="AD" clId="Web-{99F1370D-0CB7-75AD-059C-40D900E93B1C}" dt="2019-05-09T13:41:21.932" v="866"/>
        <pc:sldMkLst>
          <pc:docMk/>
          <pc:sldMk cId="805009771" sldId="339"/>
        </pc:sldMkLst>
        <pc:spChg chg="mod">
          <ac:chgData name="Grönroos Leena" userId="S::leena.gronroos@haaga-helia.fi::5262a01f-bcde-4d47-8ea3-87c0bc25e058" providerId="AD" clId="Web-{99F1370D-0CB7-75AD-059C-40D900E93B1C}" dt="2019-05-09T13:41:21.932" v="866"/>
          <ac:spMkLst>
            <pc:docMk/>
            <pc:sldMk cId="805009771" sldId="339"/>
            <ac:spMk id="2" creationId="{3F09ACB3-868A-4266-B842-0EBFCE813F6A}"/>
          </ac:spMkLst>
        </pc:spChg>
        <pc:spChg chg="mod ord">
          <ac:chgData name="Grönroos Leena" userId="S::leena.gronroos@haaga-helia.fi::5262a01f-bcde-4d47-8ea3-87c0bc25e058" providerId="AD" clId="Web-{99F1370D-0CB7-75AD-059C-40D900E93B1C}" dt="2019-05-09T13:41:21.932" v="866"/>
          <ac:spMkLst>
            <pc:docMk/>
            <pc:sldMk cId="805009771" sldId="339"/>
            <ac:spMk id="3" creationId="{276BA423-BDBA-4A29-B361-2C702848212F}"/>
          </ac:spMkLst>
        </pc:spChg>
        <pc:spChg chg="del mod">
          <ac:chgData name="Grönroos Leena" userId="S::leena.gronroos@haaga-helia.fi::5262a01f-bcde-4d47-8ea3-87c0bc25e058" providerId="AD" clId="Web-{99F1370D-0CB7-75AD-059C-40D900E93B1C}" dt="2019-05-09T13:41:15.464" v="865"/>
          <ac:spMkLst>
            <pc:docMk/>
            <pc:sldMk cId="805009771" sldId="339"/>
            <ac:spMk id="4" creationId="{C24EA686-60C9-4CB9-8A6F-42FE5C095BE6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3:41:21.932" v="866"/>
          <ac:spMkLst>
            <pc:docMk/>
            <pc:sldMk cId="805009771" sldId="339"/>
            <ac:spMk id="10" creationId="{4038CB10-1F5C-4D54-9DF7-12586DE5B007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3:41:21.932" v="866"/>
          <ac:spMkLst>
            <pc:docMk/>
            <pc:sldMk cId="805009771" sldId="339"/>
            <ac:spMk id="12" creationId="{73ED6512-6858-4552-B699-9A97FE9A4EA2}"/>
          </ac:spMkLst>
        </pc:spChg>
        <pc:picChg chg="add mod ord">
          <ac:chgData name="Grönroos Leena" userId="S::leena.gronroos@haaga-helia.fi::5262a01f-bcde-4d47-8ea3-87c0bc25e058" providerId="AD" clId="Web-{99F1370D-0CB7-75AD-059C-40D900E93B1C}" dt="2019-05-09T13:41:21.932" v="866"/>
          <ac:picMkLst>
            <pc:docMk/>
            <pc:sldMk cId="805009771" sldId="339"/>
            <ac:picMk id="5" creationId="{667E4C24-1294-4B4E-B7CF-A5CF375BFDF2}"/>
          </ac:picMkLst>
        </pc:picChg>
      </pc:sldChg>
      <pc:sldChg chg="addSp delSp modSp new mod setBg setClrOvrMap">
        <pc:chgData name="Grönroos Leena" userId="S::leena.gronroos@haaga-helia.fi::5262a01f-bcde-4d47-8ea3-87c0bc25e058" providerId="AD" clId="Web-{99F1370D-0CB7-75AD-059C-40D900E93B1C}" dt="2019-05-09T13:46:55.711" v="1084" actId="1076"/>
        <pc:sldMkLst>
          <pc:docMk/>
          <pc:sldMk cId="3482979771" sldId="340"/>
        </pc:sldMkLst>
        <pc:spChg chg="mod">
          <ac:chgData name="Grönroos Leena" userId="S::leena.gronroos@haaga-helia.fi::5262a01f-bcde-4d47-8ea3-87c0bc25e058" providerId="AD" clId="Web-{99F1370D-0CB7-75AD-059C-40D900E93B1C}" dt="2019-05-09T13:46:55.711" v="1084" actId="1076"/>
          <ac:spMkLst>
            <pc:docMk/>
            <pc:sldMk cId="3482979771" sldId="340"/>
            <ac:spMk id="2" creationId="{B632C7D8-D75F-4C9A-B836-F65D2C7460F8}"/>
          </ac:spMkLst>
        </pc:spChg>
        <pc:spChg chg="del">
          <ac:chgData name="Grönroos Leena" userId="S::leena.gronroos@haaga-helia.fi::5262a01f-bcde-4d47-8ea3-87c0bc25e058" providerId="AD" clId="Web-{99F1370D-0CB7-75AD-059C-40D900E93B1C}" dt="2019-05-09T13:45:38.165" v="1056"/>
          <ac:spMkLst>
            <pc:docMk/>
            <pc:sldMk cId="3482979771" sldId="340"/>
            <ac:spMk id="3" creationId="{D22F33E6-9ACE-4813-B086-25C0C35811A0}"/>
          </ac:spMkLst>
        </pc:spChg>
        <pc:picChg chg="add mod ord">
          <ac:chgData name="Grönroos Leena" userId="S::leena.gronroos@haaga-helia.fi::5262a01f-bcde-4d47-8ea3-87c0bc25e058" providerId="AD" clId="Web-{99F1370D-0CB7-75AD-059C-40D900E93B1C}" dt="2019-05-09T13:45:42.618" v="1057"/>
          <ac:picMkLst>
            <pc:docMk/>
            <pc:sldMk cId="3482979771" sldId="340"/>
            <ac:picMk id="4" creationId="{A4978C29-A422-4E67-8EC9-270B93AC01E9}"/>
          </ac:picMkLst>
        </pc:picChg>
        <pc:cxnChg chg="add">
          <ac:chgData name="Grönroos Leena" userId="S::leena.gronroos@haaga-helia.fi::5262a01f-bcde-4d47-8ea3-87c0bc25e058" providerId="AD" clId="Web-{99F1370D-0CB7-75AD-059C-40D900E93B1C}" dt="2019-05-09T13:45:42.618" v="1057"/>
          <ac:cxnSpMkLst>
            <pc:docMk/>
            <pc:sldMk cId="3482979771" sldId="340"/>
            <ac:cxnSpMk id="9" creationId="{E126E481-B945-4179-BD79-05E96E9B29E1}"/>
          </ac:cxnSpMkLst>
        </pc:cxnChg>
      </pc:sldChg>
      <pc:sldChg chg="delSp modSp new del">
        <pc:chgData name="Grönroos Leena" userId="S::leena.gronroos@haaga-helia.fi::5262a01f-bcde-4d47-8ea3-87c0bc25e058" providerId="AD" clId="Web-{99F1370D-0CB7-75AD-059C-40D900E93B1C}" dt="2019-05-09T14:48:08.936" v="2734"/>
        <pc:sldMkLst>
          <pc:docMk/>
          <pc:sldMk cId="2754448121" sldId="341"/>
        </pc:sldMkLst>
        <pc:spChg chg="mod">
          <ac:chgData name="Grönroos Leena" userId="S::leena.gronroos@haaga-helia.fi::5262a01f-bcde-4d47-8ea3-87c0bc25e058" providerId="AD" clId="Web-{99F1370D-0CB7-75AD-059C-40D900E93B1C}" dt="2019-05-09T14:47:46.623" v="2661" actId="20577"/>
          <ac:spMkLst>
            <pc:docMk/>
            <pc:sldMk cId="2754448121" sldId="341"/>
            <ac:spMk id="2" creationId="{59BCCF40-3134-45AF-8E0F-24225529700C}"/>
          </ac:spMkLst>
        </pc:spChg>
        <pc:spChg chg="del">
          <ac:chgData name="Grönroos Leena" userId="S::leena.gronroos@haaga-helia.fi::5262a01f-bcde-4d47-8ea3-87c0bc25e058" providerId="AD" clId="Web-{99F1370D-0CB7-75AD-059C-40D900E93B1C}" dt="2019-05-09T14:02:22.252" v="1203"/>
          <ac:spMkLst>
            <pc:docMk/>
            <pc:sldMk cId="2754448121" sldId="341"/>
            <ac:spMk id="3" creationId="{E4E99F92-2753-4FE3-9453-A5794D4862F2}"/>
          </ac:spMkLst>
        </pc:spChg>
      </pc:sldChg>
      <pc:sldChg chg="addSp delSp modSp new mod ord setBg">
        <pc:chgData name="Grönroos Leena" userId="S::leena.gronroos@haaga-helia.fi::5262a01f-bcde-4d47-8ea3-87c0bc25e058" providerId="AD" clId="Web-{99F1370D-0CB7-75AD-059C-40D900E93B1C}" dt="2019-05-09T14:23:30.102" v="1868"/>
        <pc:sldMkLst>
          <pc:docMk/>
          <pc:sldMk cId="3858673629" sldId="342"/>
        </pc:sldMkLst>
        <pc:spChg chg="mod">
          <ac:chgData name="Grönroos Leena" userId="S::leena.gronroos@haaga-helia.fi::5262a01f-bcde-4d47-8ea3-87c0bc25e058" providerId="AD" clId="Web-{99F1370D-0CB7-75AD-059C-40D900E93B1C}" dt="2019-05-09T14:17:32.152" v="1758"/>
          <ac:spMkLst>
            <pc:docMk/>
            <pc:sldMk cId="3858673629" sldId="342"/>
            <ac:spMk id="2" creationId="{FA8290C9-37F7-4B04-A831-6D68B57DEB36}"/>
          </ac:spMkLst>
        </pc:spChg>
        <pc:spChg chg="del">
          <ac:chgData name="Grönroos Leena" userId="S::leena.gronroos@haaga-helia.fi::5262a01f-bcde-4d47-8ea3-87c0bc25e058" providerId="AD" clId="Web-{99F1370D-0CB7-75AD-059C-40D900E93B1C}" dt="2019-05-09T14:15:40.012" v="1598"/>
          <ac:spMkLst>
            <pc:docMk/>
            <pc:sldMk cId="3858673629" sldId="342"/>
            <ac:spMk id="3" creationId="{05122958-EF62-45E8-B796-59DF370A9503}"/>
          </ac:spMkLst>
        </pc:spChg>
        <pc:spChg chg="mod">
          <ac:chgData name="Grönroos Leena" userId="S::leena.gronroos@haaga-helia.fi::5262a01f-bcde-4d47-8ea3-87c0bc25e058" providerId="AD" clId="Web-{99F1370D-0CB7-75AD-059C-40D900E93B1C}" dt="2019-05-09T14:17:32.152" v="1758"/>
          <ac:spMkLst>
            <pc:docMk/>
            <pc:sldMk cId="3858673629" sldId="342"/>
            <ac:spMk id="4" creationId="{457DF2BF-F9B9-4507-87C7-B25350C4AA3C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4:17:32.152" v="1758"/>
          <ac:spMkLst>
            <pc:docMk/>
            <pc:sldMk cId="3858673629" sldId="342"/>
            <ac:spMk id="10" creationId="{C607803A-4E99-444E-94F7-8785CDDF5849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4:17:32.152" v="1758"/>
          <ac:spMkLst>
            <pc:docMk/>
            <pc:sldMk cId="3858673629" sldId="342"/>
            <ac:spMk id="12" creationId="{2989BE6A-C309-418E-8ADD-1616A980570D}"/>
          </ac:spMkLst>
        </pc:spChg>
        <pc:picChg chg="add mod ord">
          <ac:chgData name="Grönroos Leena" userId="S::leena.gronroos@haaga-helia.fi::5262a01f-bcde-4d47-8ea3-87c0bc25e058" providerId="AD" clId="Web-{99F1370D-0CB7-75AD-059C-40D900E93B1C}" dt="2019-05-09T14:17:37.620" v="1760" actId="1076"/>
          <ac:picMkLst>
            <pc:docMk/>
            <pc:sldMk cId="3858673629" sldId="342"/>
            <ac:picMk id="5" creationId="{5C91EC32-1926-4B29-9911-149E3288B19B}"/>
          </ac:picMkLst>
        </pc:picChg>
      </pc:sldChg>
      <pc:sldChg chg="addSp delSp modSp new mod setBg">
        <pc:chgData name="Grönroos Leena" userId="S::leena.gronroos@haaga-helia.fi::5262a01f-bcde-4d47-8ea3-87c0bc25e058" providerId="AD" clId="Web-{99F1370D-0CB7-75AD-059C-40D900E93B1C}" dt="2019-05-09T14:47:32.639" v="2658" actId="20577"/>
        <pc:sldMkLst>
          <pc:docMk/>
          <pc:sldMk cId="3157903606" sldId="343"/>
        </pc:sldMkLst>
        <pc:spChg chg="mod">
          <ac:chgData name="Grönroos Leena" userId="S::leena.gronroos@haaga-helia.fi::5262a01f-bcde-4d47-8ea3-87c0bc25e058" providerId="AD" clId="Web-{99F1370D-0CB7-75AD-059C-40D900E93B1C}" dt="2019-05-09T14:20:11.807" v="1863"/>
          <ac:spMkLst>
            <pc:docMk/>
            <pc:sldMk cId="3157903606" sldId="343"/>
            <ac:spMk id="2" creationId="{ED758439-4E56-43A4-AFD8-AA27E9263FD7}"/>
          </ac:spMkLst>
        </pc:spChg>
        <pc:spChg chg="mod">
          <ac:chgData name="Grönroos Leena" userId="S::leena.gronroos@haaga-helia.fi::5262a01f-bcde-4d47-8ea3-87c0bc25e058" providerId="AD" clId="Web-{99F1370D-0CB7-75AD-059C-40D900E93B1C}" dt="2019-05-09T14:47:32.639" v="2658" actId="20577"/>
          <ac:spMkLst>
            <pc:docMk/>
            <pc:sldMk cId="3157903606" sldId="343"/>
            <ac:spMk id="3" creationId="{AB2B9E38-5049-4192-8AF5-BF2F1A697F6C}"/>
          </ac:spMkLst>
        </pc:spChg>
        <pc:spChg chg="del">
          <ac:chgData name="Grönroos Leena" userId="S::leena.gronroos@haaga-helia.fi::5262a01f-bcde-4d47-8ea3-87c0bc25e058" providerId="AD" clId="Web-{99F1370D-0CB7-75AD-059C-40D900E93B1C}" dt="2019-05-09T14:19:59.400" v="1859"/>
          <ac:spMkLst>
            <pc:docMk/>
            <pc:sldMk cId="3157903606" sldId="343"/>
            <ac:spMk id="4" creationId="{8505C3D7-E8CF-4120-B81B-E68E3CC617D6}"/>
          </ac:spMkLst>
        </pc:spChg>
        <pc:spChg chg="add mod">
          <ac:chgData name="Grönroos Leena" userId="S::leena.gronroos@haaga-helia.fi::5262a01f-bcde-4d47-8ea3-87c0bc25e058" providerId="AD" clId="Web-{99F1370D-0CB7-75AD-059C-40D900E93B1C}" dt="2019-05-09T14:20:11.807" v="1863"/>
          <ac:spMkLst>
            <pc:docMk/>
            <pc:sldMk cId="3157903606" sldId="343"/>
            <ac:spMk id="7" creationId="{AAB5BE3F-5A3B-4B39-BDBC-3DAD726BB011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4:20:11.807" v="1863"/>
          <ac:spMkLst>
            <pc:docMk/>
            <pc:sldMk cId="3157903606" sldId="343"/>
            <ac:spMk id="12" creationId="{3CD9DF72-87A3-404E-A828-84CBF11A8303}"/>
          </ac:spMkLst>
        </pc:spChg>
        <pc:picChg chg="add mod ord">
          <ac:chgData name="Grönroos Leena" userId="S::leena.gronroos@haaga-helia.fi::5262a01f-bcde-4d47-8ea3-87c0bc25e058" providerId="AD" clId="Web-{99F1370D-0CB7-75AD-059C-40D900E93B1C}" dt="2019-05-09T14:20:11.807" v="1863"/>
          <ac:picMkLst>
            <pc:docMk/>
            <pc:sldMk cId="3157903606" sldId="343"/>
            <ac:picMk id="5" creationId="{C2A2D2FF-7A59-4CED-84C1-881016669627}"/>
          </ac:picMkLst>
        </pc:picChg>
        <pc:cxnChg chg="add">
          <ac:chgData name="Grönroos Leena" userId="S::leena.gronroos@haaga-helia.fi::5262a01f-bcde-4d47-8ea3-87c0bc25e058" providerId="AD" clId="Web-{99F1370D-0CB7-75AD-059C-40D900E93B1C}" dt="2019-05-09T14:20:11.807" v="1863"/>
          <ac:cxnSpMkLst>
            <pc:docMk/>
            <pc:sldMk cId="3157903606" sldId="343"/>
            <ac:cxnSpMk id="14" creationId="{20E3A342-4D61-4E3F-AF90-1AB42AEB96CC}"/>
          </ac:cxnSpMkLst>
        </pc:cxnChg>
      </pc:sldChg>
      <pc:sldChg chg="addSp delSp modSp new mod setBg">
        <pc:chgData name="Grönroos Leena" userId="S::leena.gronroos@haaga-helia.fi::5262a01f-bcde-4d47-8ea3-87c0bc25e058" providerId="AD" clId="Web-{99F1370D-0CB7-75AD-059C-40D900E93B1C}" dt="2019-05-09T14:35:18.363" v="2500"/>
        <pc:sldMkLst>
          <pc:docMk/>
          <pc:sldMk cId="3262108517" sldId="344"/>
        </pc:sldMkLst>
        <pc:spChg chg="mod ord">
          <ac:chgData name="Grönroos Leena" userId="S::leena.gronroos@haaga-helia.fi::5262a01f-bcde-4d47-8ea3-87c0bc25e058" providerId="AD" clId="Web-{99F1370D-0CB7-75AD-059C-40D900E93B1C}" dt="2019-05-09T14:35:18.363" v="2500"/>
          <ac:spMkLst>
            <pc:docMk/>
            <pc:sldMk cId="3262108517" sldId="344"/>
            <ac:spMk id="2" creationId="{7688FB31-9E06-46EB-9B2C-7503E3268320}"/>
          </ac:spMkLst>
        </pc:spChg>
        <pc:spChg chg="del">
          <ac:chgData name="Grönroos Leena" userId="S::leena.gronroos@haaga-helia.fi::5262a01f-bcde-4d47-8ea3-87c0bc25e058" providerId="AD" clId="Web-{99F1370D-0CB7-75AD-059C-40D900E93B1C}" dt="2019-05-09T14:35:11.660" v="2496"/>
          <ac:spMkLst>
            <pc:docMk/>
            <pc:sldMk cId="3262108517" sldId="344"/>
            <ac:spMk id="3" creationId="{871C56EA-33C1-434B-AD1C-0314F36D5346}"/>
          </ac:spMkLst>
        </pc:spChg>
        <pc:spChg chg="add mod">
          <ac:chgData name="Grönroos Leena" userId="S::leena.gronroos@haaga-helia.fi::5262a01f-bcde-4d47-8ea3-87c0bc25e058" providerId="AD" clId="Web-{99F1370D-0CB7-75AD-059C-40D900E93B1C}" dt="2019-05-09T14:35:18.363" v="2500"/>
          <ac:spMkLst>
            <pc:docMk/>
            <pc:sldMk cId="3262108517" sldId="344"/>
            <ac:spMk id="6" creationId="{E272FBC2-9FD1-46BA-8CCF-83FF35299E77}"/>
          </ac:spMkLst>
        </pc:spChg>
        <pc:spChg chg="add">
          <ac:chgData name="Grönroos Leena" userId="S::leena.gronroos@haaga-helia.fi::5262a01f-bcde-4d47-8ea3-87c0bc25e058" providerId="AD" clId="Web-{99F1370D-0CB7-75AD-059C-40D900E93B1C}" dt="2019-05-09T14:35:18.363" v="2500"/>
          <ac:spMkLst>
            <pc:docMk/>
            <pc:sldMk cId="3262108517" sldId="344"/>
            <ac:spMk id="11" creationId="{37C89E4B-3C9F-44B9-8B86-D9E3D112D8EC}"/>
          </ac:spMkLst>
        </pc:spChg>
        <pc:picChg chg="add mod ord">
          <ac:chgData name="Grönroos Leena" userId="S::leena.gronroos@haaga-helia.fi::5262a01f-bcde-4d47-8ea3-87c0bc25e058" providerId="AD" clId="Web-{99F1370D-0CB7-75AD-059C-40D900E93B1C}" dt="2019-05-09T14:35:18.363" v="2500"/>
          <ac:picMkLst>
            <pc:docMk/>
            <pc:sldMk cId="3262108517" sldId="344"/>
            <ac:picMk id="4" creationId="{C0DC4175-4003-4E77-A236-4D36DCF00A60}"/>
          </ac:picMkLst>
        </pc:picChg>
        <pc:cxnChg chg="add">
          <ac:chgData name="Grönroos Leena" userId="S::leena.gronroos@haaga-helia.fi::5262a01f-bcde-4d47-8ea3-87c0bc25e058" providerId="AD" clId="Web-{99F1370D-0CB7-75AD-059C-40D900E93B1C}" dt="2019-05-09T14:35:18.363" v="2500"/>
          <ac:cxnSpMkLst>
            <pc:docMk/>
            <pc:sldMk cId="3262108517" sldId="344"/>
            <ac:cxnSpMk id="13" creationId="{AA2EAA10-076F-46BD-8F0F-B9A2FB77A85C}"/>
          </ac:cxnSpMkLst>
        </pc:cxnChg>
        <pc:cxnChg chg="add">
          <ac:chgData name="Grönroos Leena" userId="S::leena.gronroos@haaga-helia.fi::5262a01f-bcde-4d47-8ea3-87c0bc25e058" providerId="AD" clId="Web-{99F1370D-0CB7-75AD-059C-40D900E93B1C}" dt="2019-05-09T14:35:18.363" v="2500"/>
          <ac:cxnSpMkLst>
            <pc:docMk/>
            <pc:sldMk cId="3262108517" sldId="344"/>
            <ac:cxnSpMk id="15" creationId="{D891E407-403B-4764-86C9-33A56D3BCAA3}"/>
          </ac:cxnSpMkLst>
        </pc:cxnChg>
      </pc:sldChg>
      <pc:sldChg chg="addSp delSp modSp new mod setBg">
        <pc:chgData name="Grönroos Leena" userId="S::leena.gronroos@haaga-helia.fi::5262a01f-bcde-4d47-8ea3-87c0bc25e058" providerId="AD" clId="Web-{99F1370D-0CB7-75AD-059C-40D900E93B1C}" dt="2019-05-09T14:38:51.580" v="2609" actId="20577"/>
        <pc:sldMkLst>
          <pc:docMk/>
          <pc:sldMk cId="176517046" sldId="345"/>
        </pc:sldMkLst>
        <pc:spChg chg="mod">
          <ac:chgData name="Grönroos Leena" userId="S::leena.gronroos@haaga-helia.fi::5262a01f-bcde-4d47-8ea3-87c0bc25e058" providerId="AD" clId="Web-{99F1370D-0CB7-75AD-059C-40D900E93B1C}" dt="2019-05-09T14:38:51.580" v="2609" actId="20577"/>
          <ac:spMkLst>
            <pc:docMk/>
            <pc:sldMk cId="176517046" sldId="345"/>
            <ac:spMk id="2" creationId="{95EDCA63-C87D-4171-9DC2-D188B8524B6A}"/>
          </ac:spMkLst>
        </pc:spChg>
        <pc:spChg chg="del">
          <ac:chgData name="Grönroos Leena" userId="S::leena.gronroos@haaga-helia.fi::5262a01f-bcde-4d47-8ea3-87c0bc25e058" providerId="AD" clId="Web-{99F1370D-0CB7-75AD-059C-40D900E93B1C}" dt="2019-05-09T14:38:20.049" v="2578"/>
          <ac:spMkLst>
            <pc:docMk/>
            <pc:sldMk cId="176517046" sldId="345"/>
            <ac:spMk id="3" creationId="{5E199C5D-2037-4485-8720-C2142FDAD1D3}"/>
          </ac:spMkLst>
        </pc:spChg>
        <pc:picChg chg="add mod ord">
          <ac:chgData name="Grönroos Leena" userId="S::leena.gronroos@haaga-helia.fi::5262a01f-bcde-4d47-8ea3-87c0bc25e058" providerId="AD" clId="Web-{99F1370D-0CB7-75AD-059C-40D900E93B1C}" dt="2019-05-09T14:38:23.549" v="2579"/>
          <ac:picMkLst>
            <pc:docMk/>
            <pc:sldMk cId="176517046" sldId="345"/>
            <ac:picMk id="4" creationId="{BD97D9EB-2247-4936-A313-054CE940E6C4}"/>
          </ac:picMkLst>
        </pc:picChg>
      </pc:sldChg>
    </pc:docChg>
  </pc:docChgLst>
  <pc:docChgLst>
    <pc:chgData name="Grönroos Leena" userId="S::leena.gronroos@haaga-helia.fi::5262a01f-bcde-4d47-8ea3-87c0bc25e058" providerId="AD" clId="Web-{8FE38406-4A00-A051-26FE-A1BFD172737E}"/>
    <pc:docChg chg="addSld delSld modSld sldOrd">
      <pc:chgData name="Grönroos Leena" userId="S::leena.gronroos@haaga-helia.fi::5262a01f-bcde-4d47-8ea3-87c0bc25e058" providerId="AD" clId="Web-{8FE38406-4A00-A051-26FE-A1BFD172737E}" dt="2019-05-09T12:24:53.695" v="1195" actId="14100"/>
      <pc:docMkLst>
        <pc:docMk/>
      </pc:docMkLst>
      <pc:sldChg chg="ord">
        <pc:chgData name="Grönroos Leena" userId="S::leena.gronroos@haaga-helia.fi::5262a01f-bcde-4d47-8ea3-87c0bc25e058" providerId="AD" clId="Web-{8FE38406-4A00-A051-26FE-A1BFD172737E}" dt="2019-05-09T12:22:39.602" v="1186"/>
        <pc:sldMkLst>
          <pc:docMk/>
          <pc:sldMk cId="1706749473" sldId="274"/>
        </pc:sldMkLst>
      </pc:sldChg>
      <pc:sldChg chg="del">
        <pc:chgData name="Grönroos Leena" userId="S::leena.gronroos@haaga-helia.fi::5262a01f-bcde-4d47-8ea3-87c0bc25e058" providerId="AD" clId="Web-{8FE38406-4A00-A051-26FE-A1BFD172737E}" dt="2019-05-09T11:35:38.374" v="631"/>
        <pc:sldMkLst>
          <pc:docMk/>
          <pc:sldMk cId="2651343353" sldId="284"/>
        </pc:sldMkLst>
      </pc:sldChg>
      <pc:sldChg chg="add del">
        <pc:chgData name="Grönroos Leena" userId="S::leena.gronroos@haaga-helia.fi::5262a01f-bcde-4d47-8ea3-87c0bc25e058" providerId="AD" clId="Web-{8FE38406-4A00-A051-26FE-A1BFD172737E}" dt="2019-05-09T12:24:14.132" v="1193"/>
        <pc:sldMkLst>
          <pc:docMk/>
          <pc:sldMk cId="2766874139" sldId="300"/>
        </pc:sldMkLst>
      </pc:sldChg>
      <pc:sldChg chg="add del">
        <pc:chgData name="Grönroos Leena" userId="S::leena.gronroos@haaga-helia.fi::5262a01f-bcde-4d47-8ea3-87c0bc25e058" providerId="AD" clId="Web-{8FE38406-4A00-A051-26FE-A1BFD172737E}" dt="2019-05-09T12:23:41.336" v="1191"/>
        <pc:sldMkLst>
          <pc:docMk/>
          <pc:sldMk cId="2837980172" sldId="301"/>
        </pc:sldMkLst>
      </pc:sldChg>
      <pc:sldChg chg="modSp">
        <pc:chgData name="Grönroos Leena" userId="S::leena.gronroos@haaga-helia.fi::5262a01f-bcde-4d47-8ea3-87c0bc25e058" providerId="AD" clId="Web-{8FE38406-4A00-A051-26FE-A1BFD172737E}" dt="2019-05-09T11:33:38.806" v="584" actId="20577"/>
        <pc:sldMkLst>
          <pc:docMk/>
          <pc:sldMk cId="1763625722" sldId="305"/>
        </pc:sldMkLst>
        <pc:spChg chg="mod">
          <ac:chgData name="Grönroos Leena" userId="S::leena.gronroos@haaga-helia.fi::5262a01f-bcde-4d47-8ea3-87c0bc25e058" providerId="AD" clId="Web-{8FE38406-4A00-A051-26FE-A1BFD172737E}" dt="2019-05-09T11:33:38.806" v="584" actId="20577"/>
          <ac:spMkLst>
            <pc:docMk/>
            <pc:sldMk cId="1763625722" sldId="305"/>
            <ac:spMk id="3" creationId="{CC236C23-D03E-4918-8FDD-C09F19BC93B4}"/>
          </ac:spMkLst>
        </pc:spChg>
      </pc:sldChg>
      <pc:sldChg chg="del">
        <pc:chgData name="Grönroos Leena" userId="S::leena.gronroos@haaga-helia.fi::5262a01f-bcde-4d47-8ea3-87c0bc25e058" providerId="AD" clId="Web-{8FE38406-4A00-A051-26FE-A1BFD172737E}" dt="2019-05-09T11:35:44.844" v="632"/>
        <pc:sldMkLst>
          <pc:docMk/>
          <pc:sldMk cId="1111126912" sldId="308"/>
        </pc:sldMkLst>
      </pc:sldChg>
      <pc:sldChg chg="del">
        <pc:chgData name="Grönroos Leena" userId="S::leena.gronroos@haaga-helia.fi::5262a01f-bcde-4d47-8ea3-87c0bc25e058" providerId="AD" clId="Web-{8FE38406-4A00-A051-26FE-A1BFD172737E}" dt="2019-05-09T12:23:27.570" v="1189"/>
        <pc:sldMkLst>
          <pc:docMk/>
          <pc:sldMk cId="1475210101" sldId="309"/>
        </pc:sldMkLst>
      </pc:sldChg>
      <pc:sldChg chg="addSp modSp">
        <pc:chgData name="Grönroos Leena" userId="S::leena.gronroos@haaga-helia.fi::5262a01f-bcde-4d47-8ea3-87c0bc25e058" providerId="AD" clId="Web-{8FE38406-4A00-A051-26FE-A1BFD172737E}" dt="2019-05-09T11:14:43.711" v="256" actId="20577"/>
        <pc:sldMkLst>
          <pc:docMk/>
          <pc:sldMk cId="627651762" sldId="313"/>
        </pc:sldMkLst>
        <pc:spChg chg="mod">
          <ac:chgData name="Grönroos Leena" userId="S::leena.gronroos@haaga-helia.fi::5262a01f-bcde-4d47-8ea3-87c0bc25e058" providerId="AD" clId="Web-{8FE38406-4A00-A051-26FE-A1BFD172737E}" dt="2019-05-09T11:14:43.711" v="256" actId="20577"/>
          <ac:spMkLst>
            <pc:docMk/>
            <pc:sldMk cId="627651762" sldId="313"/>
            <ac:spMk id="3" creationId="{ED771174-F0C4-4720-B2F8-BCC3DB6750A5}"/>
          </ac:spMkLst>
        </pc:spChg>
        <pc:picChg chg="add mod">
          <ac:chgData name="Grönroos Leena" userId="S::leena.gronroos@haaga-helia.fi::5262a01f-bcde-4d47-8ea3-87c0bc25e058" providerId="AD" clId="Web-{8FE38406-4A00-A051-26FE-A1BFD172737E}" dt="2019-05-09T11:13:48.287" v="247"/>
          <ac:picMkLst>
            <pc:docMk/>
            <pc:sldMk cId="627651762" sldId="313"/>
            <ac:picMk id="4" creationId="{8D1FBE27-D2B9-4FB6-8D83-F39B207C2375}"/>
          </ac:picMkLst>
        </pc:picChg>
        <pc:picChg chg="add mod">
          <ac:chgData name="Grönroos Leena" userId="S::leena.gronroos@haaga-helia.fi::5262a01f-bcde-4d47-8ea3-87c0bc25e058" providerId="AD" clId="Web-{8FE38406-4A00-A051-26FE-A1BFD172737E}" dt="2019-05-09T11:14:35.836" v="255" actId="1076"/>
          <ac:picMkLst>
            <pc:docMk/>
            <pc:sldMk cId="627651762" sldId="313"/>
            <ac:picMk id="7" creationId="{12086CF1-5F82-45A9-8E07-FDF13B6DAA93}"/>
          </ac:picMkLst>
        </pc:picChg>
      </pc:sldChg>
      <pc:sldChg chg="modSp ord">
        <pc:chgData name="Grönroos Leena" userId="S::leena.gronroos@haaga-helia.fi::5262a01f-bcde-4d47-8ea3-87c0bc25e058" providerId="AD" clId="Web-{8FE38406-4A00-A051-26FE-A1BFD172737E}" dt="2019-05-09T11:52:44.042" v="824"/>
        <pc:sldMkLst>
          <pc:docMk/>
          <pc:sldMk cId="1131989000" sldId="325"/>
        </pc:sldMkLst>
        <pc:spChg chg="mod">
          <ac:chgData name="Grönroos Leena" userId="S::leena.gronroos@haaga-helia.fi::5262a01f-bcde-4d47-8ea3-87c0bc25e058" providerId="AD" clId="Web-{8FE38406-4A00-A051-26FE-A1BFD172737E}" dt="2019-05-09T11:31:59.255" v="545" actId="20577"/>
          <ac:spMkLst>
            <pc:docMk/>
            <pc:sldMk cId="1131989000" sldId="325"/>
            <ac:spMk id="3" creationId="{36040148-FEFC-4EE6-A2BB-ADF293519D3B}"/>
          </ac:spMkLst>
        </pc:spChg>
      </pc:sldChg>
      <pc:sldChg chg="addSp delSp modSp new del mod setBg">
        <pc:chgData name="Grönroos Leena" userId="S::leena.gronroos@haaga-helia.fi::5262a01f-bcde-4d47-8ea3-87c0bc25e058" providerId="AD" clId="Web-{8FE38406-4A00-A051-26FE-A1BFD172737E}" dt="2019-05-09T11:17:44.391" v="467"/>
        <pc:sldMkLst>
          <pc:docMk/>
          <pc:sldMk cId="2501362850" sldId="326"/>
        </pc:sldMkLst>
        <pc:spChg chg="mod">
          <ac:chgData name="Grönroos Leena" userId="S::leena.gronroos@haaga-helia.fi::5262a01f-bcde-4d47-8ea3-87c0bc25e058" providerId="AD" clId="Web-{8FE38406-4A00-A051-26FE-A1BFD172737E}" dt="2019-05-09T11:09:10.650" v="74"/>
          <ac:spMkLst>
            <pc:docMk/>
            <pc:sldMk cId="2501362850" sldId="326"/>
            <ac:spMk id="2" creationId="{946AD2B2-779B-4913-9F94-CD78F50076DF}"/>
          </ac:spMkLst>
        </pc:spChg>
        <pc:spChg chg="del">
          <ac:chgData name="Grönroos Leena" userId="S::leena.gronroos@haaga-helia.fi::5262a01f-bcde-4d47-8ea3-87c0bc25e058" providerId="AD" clId="Web-{8FE38406-4A00-A051-26FE-A1BFD172737E}" dt="2019-05-09T11:09:10.650" v="74"/>
          <ac:spMkLst>
            <pc:docMk/>
            <pc:sldMk cId="2501362850" sldId="326"/>
            <ac:spMk id="3" creationId="{05BA7CA5-6E9C-4B5B-8E98-1AB76947A4F7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1:09:10.650" v="74"/>
          <ac:spMkLst>
            <pc:docMk/>
            <pc:sldMk cId="2501362850" sldId="326"/>
            <ac:spMk id="10" creationId="{5B32A67F-3598-4A13-8552-DA884FFCCE57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1:09:10.650" v="74"/>
          <ac:spMkLst>
            <pc:docMk/>
            <pc:sldMk cId="2501362850" sldId="326"/>
            <ac:spMk id="12" creationId="{BCC55ACC-A2F6-403C-A3A4-D59B3734D45F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1:09:10.650" v="74"/>
          <ac:spMkLst>
            <pc:docMk/>
            <pc:sldMk cId="2501362850" sldId="326"/>
            <ac:spMk id="14" creationId="{598EBA13-C937-430B-9523-439FE21096E6}"/>
          </ac:spMkLst>
        </pc:spChg>
        <pc:picChg chg="add mod">
          <ac:chgData name="Grönroos Leena" userId="S::leena.gronroos@haaga-helia.fi::5262a01f-bcde-4d47-8ea3-87c0bc25e058" providerId="AD" clId="Web-{8FE38406-4A00-A051-26FE-A1BFD172737E}" dt="2019-05-09T11:11:24.859" v="76" actId="1076"/>
          <ac:picMkLst>
            <pc:docMk/>
            <pc:sldMk cId="2501362850" sldId="326"/>
            <ac:picMk id="4" creationId="{70456BFC-92C5-4B55-9196-F6AB4AC5CC21}"/>
          </ac:picMkLst>
        </pc:picChg>
        <pc:picChg chg="add">
          <ac:chgData name="Grönroos Leena" userId="S::leena.gronroos@haaga-helia.fi::5262a01f-bcde-4d47-8ea3-87c0bc25e058" providerId="AD" clId="Web-{8FE38406-4A00-A051-26FE-A1BFD172737E}" dt="2019-05-09T11:09:10.650" v="74"/>
          <ac:picMkLst>
            <pc:docMk/>
            <pc:sldMk cId="2501362850" sldId="326"/>
            <ac:picMk id="7" creationId="{48A9746C-6BC4-40A1-A655-6FD57A95F9BF}"/>
          </ac:picMkLst>
        </pc:picChg>
      </pc:sldChg>
      <pc:sldChg chg="addSp delSp modSp new mod setBg">
        <pc:chgData name="Grönroos Leena" userId="S::leena.gronroos@haaga-helia.fi::5262a01f-bcde-4d47-8ea3-87c0bc25e058" providerId="AD" clId="Web-{8FE38406-4A00-A051-26FE-A1BFD172737E}" dt="2019-05-09T11:26:26.257" v="469"/>
        <pc:sldMkLst>
          <pc:docMk/>
          <pc:sldMk cId="3674032460" sldId="327"/>
        </pc:sldMkLst>
        <pc:spChg chg="mod ord">
          <ac:chgData name="Grönroos Leena" userId="S::leena.gronroos@haaga-helia.fi::5262a01f-bcde-4d47-8ea3-87c0bc25e058" providerId="AD" clId="Web-{8FE38406-4A00-A051-26FE-A1BFD172737E}" dt="2019-05-09T11:12:57.004" v="169"/>
          <ac:spMkLst>
            <pc:docMk/>
            <pc:sldMk cId="3674032460" sldId="327"/>
            <ac:spMk id="2" creationId="{B550675A-BEB1-400F-9F4F-5A3AFA08601D}"/>
          </ac:spMkLst>
        </pc:spChg>
        <pc:spChg chg="del">
          <ac:chgData name="Grönroos Leena" userId="S::leena.gronroos@haaga-helia.fi::5262a01f-bcde-4d47-8ea3-87c0bc25e058" providerId="AD" clId="Web-{8FE38406-4A00-A051-26FE-A1BFD172737E}" dt="2019-05-09T11:11:51.204" v="115"/>
          <ac:spMkLst>
            <pc:docMk/>
            <pc:sldMk cId="3674032460" sldId="327"/>
            <ac:spMk id="3" creationId="{B4FC6DF4-0C58-4163-8B64-89CD86238626}"/>
          </ac:spMkLst>
        </pc:spChg>
        <pc:spChg chg="add mod">
          <ac:chgData name="Grönroos Leena" userId="S::leena.gronroos@haaga-helia.fi::5262a01f-bcde-4d47-8ea3-87c0bc25e058" providerId="AD" clId="Web-{8FE38406-4A00-A051-26FE-A1BFD172737E}" dt="2019-05-09T11:12:44.894" v="167"/>
          <ac:spMkLst>
            <pc:docMk/>
            <pc:sldMk cId="3674032460" sldId="327"/>
            <ac:spMk id="6" creationId="{F5697FEF-CA14-4BD2-B4C5-6F89D4CD0E80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1:12:02.158" v="116"/>
          <ac:spMkLst>
            <pc:docMk/>
            <pc:sldMk cId="3674032460" sldId="327"/>
            <ac:spMk id="9" creationId="{37C89E4B-3C9F-44B9-8B86-D9E3D112D8EC}"/>
          </ac:spMkLst>
        </pc:spChg>
        <pc:picChg chg="add mod ord">
          <ac:chgData name="Grönroos Leena" userId="S::leena.gronroos@haaga-helia.fi::5262a01f-bcde-4d47-8ea3-87c0bc25e058" providerId="AD" clId="Web-{8FE38406-4A00-A051-26FE-A1BFD172737E}" dt="2019-05-09T11:12:02.158" v="116"/>
          <ac:picMkLst>
            <pc:docMk/>
            <pc:sldMk cId="3674032460" sldId="327"/>
            <ac:picMk id="4" creationId="{305E2F74-AEF3-414C-BF04-A0836B6D53DA}"/>
          </ac:picMkLst>
        </pc:picChg>
        <pc:picChg chg="add del mod">
          <ac:chgData name="Grönroos Leena" userId="S::leena.gronroos@haaga-helia.fi::5262a01f-bcde-4d47-8ea3-87c0bc25e058" providerId="AD" clId="Web-{8FE38406-4A00-A051-26FE-A1BFD172737E}" dt="2019-05-09T11:26:26.257" v="469"/>
          <ac:picMkLst>
            <pc:docMk/>
            <pc:sldMk cId="3674032460" sldId="327"/>
            <ac:picMk id="7" creationId="{7AEECDE2-53F7-4727-99F5-3371E48B1EB3}"/>
          </ac:picMkLst>
        </pc:picChg>
        <pc:cxnChg chg="add">
          <ac:chgData name="Grönroos Leena" userId="S::leena.gronroos@haaga-helia.fi::5262a01f-bcde-4d47-8ea3-87c0bc25e058" providerId="AD" clId="Web-{8FE38406-4A00-A051-26FE-A1BFD172737E}" dt="2019-05-09T11:12:02.158" v="116"/>
          <ac:cxnSpMkLst>
            <pc:docMk/>
            <pc:sldMk cId="3674032460" sldId="327"/>
            <ac:cxnSpMk id="11" creationId="{AA2EAA10-076F-46BD-8F0F-B9A2FB77A85C}"/>
          </ac:cxnSpMkLst>
        </pc:cxnChg>
        <pc:cxnChg chg="add">
          <ac:chgData name="Grönroos Leena" userId="S::leena.gronroos@haaga-helia.fi::5262a01f-bcde-4d47-8ea3-87c0bc25e058" providerId="AD" clId="Web-{8FE38406-4A00-A051-26FE-A1BFD172737E}" dt="2019-05-09T11:12:02.158" v="116"/>
          <ac:cxnSpMkLst>
            <pc:docMk/>
            <pc:sldMk cId="3674032460" sldId="327"/>
            <ac:cxnSpMk id="13" creationId="{D891E407-403B-4764-86C9-33A56D3BCAA3}"/>
          </ac:cxnSpMkLst>
        </pc:cxnChg>
      </pc:sldChg>
      <pc:sldChg chg="addSp delSp modSp new mod setBg">
        <pc:chgData name="Grönroos Leena" userId="S::leena.gronroos@haaga-helia.fi::5262a01f-bcde-4d47-8ea3-87c0bc25e058" providerId="AD" clId="Web-{8FE38406-4A00-A051-26FE-A1BFD172737E}" dt="2019-05-09T11:33:15.196" v="579" actId="20577"/>
        <pc:sldMkLst>
          <pc:docMk/>
          <pc:sldMk cId="179665131" sldId="328"/>
        </pc:sldMkLst>
        <pc:spChg chg="mod">
          <ac:chgData name="Grönroos Leena" userId="S::leena.gronroos@haaga-helia.fi::5262a01f-bcde-4d47-8ea3-87c0bc25e058" providerId="AD" clId="Web-{8FE38406-4A00-A051-26FE-A1BFD172737E}" dt="2019-05-09T11:17:22.843" v="458"/>
          <ac:spMkLst>
            <pc:docMk/>
            <pc:sldMk cId="179665131" sldId="328"/>
            <ac:spMk id="2" creationId="{C2D7A00F-9001-4B81-98DF-D328BFAD09C8}"/>
          </ac:spMkLst>
        </pc:spChg>
        <pc:spChg chg="add del">
          <ac:chgData name="Grönroos Leena" userId="S::leena.gronroos@haaga-helia.fi::5262a01f-bcde-4d47-8ea3-87c0bc25e058" providerId="AD" clId="Web-{8FE38406-4A00-A051-26FE-A1BFD172737E}" dt="2019-05-09T11:15:03.807" v="262"/>
          <ac:spMkLst>
            <pc:docMk/>
            <pc:sldMk cId="179665131" sldId="328"/>
            <ac:spMk id="3" creationId="{883677F5-C822-426F-90A2-20F686AD5EAB}"/>
          </ac:spMkLst>
        </pc:spChg>
        <pc:spChg chg="del">
          <ac:chgData name="Grönroos Leena" userId="S::leena.gronroos@haaga-helia.fi::5262a01f-bcde-4d47-8ea3-87c0bc25e058" providerId="AD" clId="Web-{8FE38406-4A00-A051-26FE-A1BFD172737E}" dt="2019-05-09T11:17:04.530" v="453"/>
          <ac:spMkLst>
            <pc:docMk/>
            <pc:sldMk cId="179665131" sldId="328"/>
            <ac:spMk id="4" creationId="{653E5C02-E410-42D7-BEE0-B5C3608CF5D5}"/>
          </ac:spMkLst>
        </pc:spChg>
        <pc:spChg chg="add mod">
          <ac:chgData name="Grönroos Leena" userId="S::leena.gronroos@haaga-helia.fi::5262a01f-bcde-4d47-8ea3-87c0bc25e058" providerId="AD" clId="Web-{8FE38406-4A00-A051-26FE-A1BFD172737E}" dt="2019-05-09T11:33:15.196" v="579" actId="20577"/>
          <ac:spMkLst>
            <pc:docMk/>
            <pc:sldMk cId="179665131" sldId="328"/>
            <ac:spMk id="16" creationId="{B02CDDA7-B7DB-428E-BE55-EF4791B9BE8F}"/>
          </ac:spMkLst>
        </pc:spChg>
        <pc:spChg chg="add del mod">
          <ac:chgData name="Grönroos Leena" userId="S::leena.gronroos@haaga-helia.fi::5262a01f-bcde-4d47-8ea3-87c0bc25e058" providerId="AD" clId="Web-{8FE38406-4A00-A051-26FE-A1BFD172737E}" dt="2019-05-09T11:17:11.233" v="455"/>
          <ac:spMkLst>
            <pc:docMk/>
            <pc:sldMk cId="179665131" sldId="328"/>
            <ac:spMk id="20" creationId="{7E1D01B2-C5ED-4D37-8615-A1B95AA978CE}"/>
          </ac:spMkLst>
        </pc:spChg>
        <pc:spChg chg="add del">
          <ac:chgData name="Grönroos Leena" userId="S::leena.gronroos@haaga-helia.fi::5262a01f-bcde-4d47-8ea3-87c0bc25e058" providerId="AD" clId="Web-{8FE38406-4A00-A051-26FE-A1BFD172737E}" dt="2019-05-09T11:17:22.828" v="457"/>
          <ac:spMkLst>
            <pc:docMk/>
            <pc:sldMk cId="179665131" sldId="328"/>
            <ac:spMk id="26" creationId="{3CD9DF72-87A3-404E-A828-84CBF11A8303}"/>
          </ac:spMkLst>
        </pc:spChg>
        <pc:graphicFrameChg chg="add del mod ord modGraphic">
          <ac:chgData name="Grönroos Leena" userId="S::leena.gronroos@haaga-helia.fi::5262a01f-bcde-4d47-8ea3-87c0bc25e058" providerId="AD" clId="Web-{8FE38406-4A00-A051-26FE-A1BFD172737E}" dt="2019-05-09T11:15:01.337" v="261"/>
          <ac:graphicFrameMkLst>
            <pc:docMk/>
            <pc:sldMk cId="179665131" sldId="328"/>
            <ac:graphicFrameMk id="5" creationId="{3A91F12A-A5F1-4E85-805C-CB55F2FBC43C}"/>
          </ac:graphicFrameMkLst>
        </pc:graphicFrameChg>
        <pc:picChg chg="add del mod ord">
          <ac:chgData name="Grönroos Leena" userId="S::leena.gronroos@haaga-helia.fi::5262a01f-bcde-4d47-8ea3-87c0bc25e058" providerId="AD" clId="Web-{8FE38406-4A00-A051-26FE-A1BFD172737E}" dt="2019-05-09T11:15:06.197" v="263"/>
          <ac:picMkLst>
            <pc:docMk/>
            <pc:sldMk cId="179665131" sldId="328"/>
            <ac:picMk id="13" creationId="{B46ED601-6799-4364-9972-0F6B8CBF6D9D}"/>
          </ac:picMkLst>
        </pc:picChg>
        <pc:picChg chg="add del mod ord">
          <ac:chgData name="Grönroos Leena" userId="S::leena.gronroos@haaga-helia.fi::5262a01f-bcde-4d47-8ea3-87c0bc25e058" providerId="AD" clId="Web-{8FE38406-4A00-A051-26FE-A1BFD172737E}" dt="2019-05-09T11:17:08.561" v="454"/>
          <ac:picMkLst>
            <pc:docMk/>
            <pc:sldMk cId="179665131" sldId="328"/>
            <ac:picMk id="17" creationId="{C0DB2DEA-7F9D-4788-ADDC-308D618B87FF}"/>
          </ac:picMkLst>
        </pc:picChg>
        <pc:picChg chg="add mod ord">
          <ac:chgData name="Grönroos Leena" userId="S::leena.gronroos@haaga-helia.fi::5262a01f-bcde-4d47-8ea3-87c0bc25e058" providerId="AD" clId="Web-{8FE38406-4A00-A051-26FE-A1BFD172737E}" dt="2019-05-09T11:17:22.843" v="458"/>
          <ac:picMkLst>
            <pc:docMk/>
            <pc:sldMk cId="179665131" sldId="328"/>
            <ac:picMk id="21" creationId="{9F8A2135-EBBE-4F4B-806A-6B3AB4A68E3C}"/>
          </ac:picMkLst>
        </pc:picChg>
        <pc:cxnChg chg="add">
          <ac:chgData name="Grönroos Leena" userId="S::leena.gronroos@haaga-helia.fi::5262a01f-bcde-4d47-8ea3-87c0bc25e058" providerId="AD" clId="Web-{8FE38406-4A00-A051-26FE-A1BFD172737E}" dt="2019-05-09T11:17:22.843" v="458"/>
          <ac:cxnSpMkLst>
            <pc:docMk/>
            <pc:sldMk cId="179665131" sldId="328"/>
            <ac:cxnSpMk id="23" creationId="{E4A809D5-3600-46D4-A466-67F2349A54FB}"/>
          </ac:cxnSpMkLst>
        </pc:cxnChg>
        <pc:cxnChg chg="add del">
          <ac:chgData name="Grönroos Leena" userId="S::leena.gronroos@haaga-helia.fi::5262a01f-bcde-4d47-8ea3-87c0bc25e058" providerId="AD" clId="Web-{8FE38406-4A00-A051-26FE-A1BFD172737E}" dt="2019-05-09T11:17:22.828" v="457"/>
          <ac:cxnSpMkLst>
            <pc:docMk/>
            <pc:sldMk cId="179665131" sldId="328"/>
            <ac:cxnSpMk id="28" creationId="{20E3A342-4D61-4E3F-AF90-1AB42AEB96CC}"/>
          </ac:cxnSpMkLst>
        </pc:cxnChg>
      </pc:sldChg>
      <pc:sldChg chg="addSp modSp new del">
        <pc:chgData name="Grönroos Leena" userId="S::leena.gronroos@haaga-helia.fi::5262a01f-bcde-4d47-8ea3-87c0bc25e058" providerId="AD" clId="Web-{8FE38406-4A00-A051-26FE-A1BFD172737E}" dt="2019-05-09T11:27:55.401" v="476"/>
        <pc:sldMkLst>
          <pc:docMk/>
          <pc:sldMk cId="1493586261" sldId="329"/>
        </pc:sldMkLst>
        <pc:picChg chg="add mod">
          <ac:chgData name="Grönroos Leena" userId="S::leena.gronroos@haaga-helia.fi::5262a01f-bcde-4d47-8ea3-87c0bc25e058" providerId="AD" clId="Web-{8FE38406-4A00-A051-26FE-A1BFD172737E}" dt="2019-05-09T11:26:53.337" v="475" actId="14100"/>
          <ac:picMkLst>
            <pc:docMk/>
            <pc:sldMk cId="1493586261" sldId="329"/>
            <ac:picMk id="2" creationId="{763C4610-3795-4CE0-9C1D-CFA6F7B1A991}"/>
          </ac:picMkLst>
        </pc:picChg>
      </pc:sldChg>
      <pc:sldChg chg="addSp delSp modSp new ord">
        <pc:chgData name="Grönroos Leena" userId="S::leena.gronroos@haaga-helia.fi::5262a01f-bcde-4d47-8ea3-87c0bc25e058" providerId="AD" clId="Web-{8FE38406-4A00-A051-26FE-A1BFD172737E}" dt="2019-05-09T12:22:35.914" v="1185"/>
        <pc:sldMkLst>
          <pc:docMk/>
          <pc:sldMk cId="1903034632" sldId="329"/>
        </pc:sldMkLst>
        <pc:spChg chg="del">
          <ac:chgData name="Grönroos Leena" userId="S::leena.gronroos@haaga-helia.fi::5262a01f-bcde-4d47-8ea3-87c0bc25e058" providerId="AD" clId="Web-{8FE38406-4A00-A051-26FE-A1BFD172737E}" dt="2019-05-09T11:29:03.154" v="483"/>
          <ac:spMkLst>
            <pc:docMk/>
            <pc:sldMk cId="1903034632" sldId="329"/>
            <ac:spMk id="3" creationId="{693158D6-B8F6-45F5-AF83-E424D8DD0B4B}"/>
          </ac:spMkLst>
        </pc:spChg>
        <pc:picChg chg="add mod ord">
          <ac:chgData name="Grönroos Leena" userId="S::leena.gronroos@haaga-helia.fi::5262a01f-bcde-4d47-8ea3-87c0bc25e058" providerId="AD" clId="Web-{8FE38406-4A00-A051-26FE-A1BFD172737E}" dt="2019-05-09T11:30:25.814" v="496" actId="1076"/>
          <ac:picMkLst>
            <pc:docMk/>
            <pc:sldMk cId="1903034632" sldId="329"/>
            <ac:picMk id="4" creationId="{40BF7FE0-F508-4631-B750-4F2389336653}"/>
          </ac:picMkLst>
        </pc:picChg>
        <pc:picChg chg="add mod">
          <ac:chgData name="Grönroos Leena" userId="S::leena.gronroos@haaga-helia.fi::5262a01f-bcde-4d47-8ea3-87c0bc25e058" providerId="AD" clId="Web-{8FE38406-4A00-A051-26FE-A1BFD172737E}" dt="2019-05-09T11:30:34.392" v="500" actId="1076"/>
          <ac:picMkLst>
            <pc:docMk/>
            <pc:sldMk cId="1903034632" sldId="329"/>
            <ac:picMk id="6" creationId="{3B09D8F6-0276-40AA-92F4-340E97DFDD9C}"/>
          </ac:picMkLst>
        </pc:picChg>
        <pc:picChg chg="add mod">
          <ac:chgData name="Grönroos Leena" userId="S::leena.gronroos@haaga-helia.fi::5262a01f-bcde-4d47-8ea3-87c0bc25e058" providerId="AD" clId="Web-{8FE38406-4A00-A051-26FE-A1BFD172737E}" dt="2019-05-09T11:30:43.345" v="502" actId="1076"/>
          <ac:picMkLst>
            <pc:docMk/>
            <pc:sldMk cId="1903034632" sldId="329"/>
            <ac:picMk id="8" creationId="{CEF20CEC-B2D1-4FAC-BDF4-AE2F6E1E946A}"/>
          </ac:picMkLst>
        </pc:picChg>
      </pc:sldChg>
      <pc:sldChg chg="addSp delSp modSp new del">
        <pc:chgData name="Grönroos Leena" userId="S::leena.gronroos@haaga-helia.fi::5262a01f-bcde-4d47-8ea3-87c0bc25e058" providerId="AD" clId="Web-{8FE38406-4A00-A051-26FE-A1BFD172737E}" dt="2019-05-09T11:28:52.247" v="481"/>
        <pc:sldMkLst>
          <pc:docMk/>
          <pc:sldMk cId="4000536112" sldId="329"/>
        </pc:sldMkLst>
        <pc:spChg chg="del">
          <ac:chgData name="Grönroos Leena" userId="S::leena.gronroos@haaga-helia.fi::5262a01f-bcde-4d47-8ea3-87c0bc25e058" providerId="AD" clId="Web-{8FE38406-4A00-A051-26FE-A1BFD172737E}" dt="2019-05-09T11:28:07.511" v="478"/>
          <ac:spMkLst>
            <pc:docMk/>
            <pc:sldMk cId="4000536112" sldId="329"/>
            <ac:spMk id="3" creationId="{47231071-F360-4F95-9D1F-E10310FB54B9}"/>
          </ac:spMkLst>
        </pc:spChg>
        <pc:picChg chg="add mod ord">
          <ac:chgData name="Grönroos Leena" userId="S::leena.gronroos@haaga-helia.fi::5262a01f-bcde-4d47-8ea3-87c0bc25e058" providerId="AD" clId="Web-{8FE38406-4A00-A051-26FE-A1BFD172737E}" dt="2019-05-09T11:28:14.512" v="480" actId="14100"/>
          <ac:picMkLst>
            <pc:docMk/>
            <pc:sldMk cId="4000536112" sldId="329"/>
            <ac:picMk id="4" creationId="{4CF03524-9FFD-4B8D-8AB8-60E2CF00FD02}"/>
          </ac:picMkLst>
        </pc:picChg>
      </pc:sldChg>
      <pc:sldChg chg="addSp modSp new mod setBg">
        <pc:chgData name="Grönroos Leena" userId="S::leena.gronroos@haaga-helia.fi::5262a01f-bcde-4d47-8ea3-87c0bc25e058" providerId="AD" clId="Web-{8FE38406-4A00-A051-26FE-A1BFD172737E}" dt="2019-05-09T11:52:37.807" v="823" actId="14100"/>
        <pc:sldMkLst>
          <pc:docMk/>
          <pc:sldMk cId="3601354916" sldId="330"/>
        </pc:sldMkLst>
        <pc:spChg chg="mod">
          <ac:chgData name="Grönroos Leena" userId="S::leena.gronroos@haaga-helia.fi::5262a01f-bcde-4d47-8ea3-87c0bc25e058" providerId="AD" clId="Web-{8FE38406-4A00-A051-26FE-A1BFD172737E}" dt="2019-05-09T11:52:37.807" v="823" actId="14100"/>
          <ac:spMkLst>
            <pc:docMk/>
            <pc:sldMk cId="3601354916" sldId="330"/>
            <ac:spMk id="2" creationId="{268BCEBE-222D-44F7-842A-D15A22F52F8B}"/>
          </ac:spMkLst>
        </pc:spChg>
        <pc:spChg chg="mod">
          <ac:chgData name="Grönroos Leena" userId="S::leena.gronroos@haaga-helia.fi::5262a01f-bcde-4d47-8ea3-87c0bc25e058" providerId="AD" clId="Web-{8FE38406-4A00-A051-26FE-A1BFD172737E}" dt="2019-05-09T11:32:53.538" v="564"/>
          <ac:spMkLst>
            <pc:docMk/>
            <pc:sldMk cId="3601354916" sldId="330"/>
            <ac:spMk id="3" creationId="{34575C99-A7BA-42CB-8D1D-4E21E53AF311}"/>
          </ac:spMkLst>
        </pc:spChg>
        <pc:spChg chg="mod">
          <ac:chgData name="Grönroos Leena" userId="S::leena.gronroos@haaga-helia.fi::5262a01f-bcde-4d47-8ea3-87c0bc25e058" providerId="AD" clId="Web-{8FE38406-4A00-A051-26FE-A1BFD172737E}" dt="2019-05-09T11:32:53.538" v="564"/>
          <ac:spMkLst>
            <pc:docMk/>
            <pc:sldMk cId="3601354916" sldId="330"/>
            <ac:spMk id="4" creationId="{30EE1186-78E4-475B-B288-76E594C20029}"/>
          </ac:spMkLst>
        </pc:spChg>
        <pc:spChg chg="add mod">
          <ac:chgData name="Grönroos Leena" userId="S::leena.gronroos@haaga-helia.fi::5262a01f-bcde-4d47-8ea3-87c0bc25e058" providerId="AD" clId="Web-{8FE38406-4A00-A051-26FE-A1BFD172737E}" dt="2019-05-09T11:34:29.840" v="606" actId="20577"/>
          <ac:spMkLst>
            <pc:docMk/>
            <pc:sldMk cId="3601354916" sldId="330"/>
            <ac:spMk id="9" creationId="{9F7D788E-2C1B-4EF4-8719-12613771FF98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1:32:53.538" v="564"/>
          <ac:spMkLst>
            <pc:docMk/>
            <pc:sldMk cId="3601354916" sldId="330"/>
            <ac:spMk id="11" creationId="{7C54E824-C0F4-480B-BC88-689F50C45FBD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1:32:53.538" v="564"/>
          <ac:spMkLst>
            <pc:docMk/>
            <pc:sldMk cId="3601354916" sldId="330"/>
            <ac:spMk id="13" creationId="{58DEA6A1-FC5C-4E6E-BBBF-7E472949B394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1:32:53.538" v="564"/>
          <ac:spMkLst>
            <pc:docMk/>
            <pc:sldMk cId="3601354916" sldId="330"/>
            <ac:spMk id="15" creationId="{96AAAC3B-1954-46B7-BBAC-27DFF5B5295F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1:32:53.538" v="564"/>
          <ac:spMkLst>
            <pc:docMk/>
            <pc:sldMk cId="3601354916" sldId="330"/>
            <ac:spMk id="17" creationId="{A5AD6500-BB62-4AAC-9D2F-C10DDC90CBB1}"/>
          </ac:spMkLst>
        </pc:spChg>
      </pc:sldChg>
      <pc:sldChg chg="addSp delSp modSp new mod ord setBg setClrOvrMap">
        <pc:chgData name="Grönroos Leena" userId="S::leena.gronroos@haaga-helia.fi::5262a01f-bcde-4d47-8ea3-87c0bc25e058" providerId="AD" clId="Web-{8FE38406-4A00-A051-26FE-A1BFD172737E}" dt="2019-05-09T12:24:53.695" v="1195" actId="14100"/>
        <pc:sldMkLst>
          <pc:docMk/>
          <pc:sldMk cId="4179356538" sldId="331"/>
        </pc:sldMkLst>
        <pc:spChg chg="mod">
          <ac:chgData name="Grönroos Leena" userId="S::leena.gronroos@haaga-helia.fi::5262a01f-bcde-4d47-8ea3-87c0bc25e058" providerId="AD" clId="Web-{8FE38406-4A00-A051-26FE-A1BFD172737E}" dt="2019-05-09T12:19:10.353" v="1175"/>
          <ac:spMkLst>
            <pc:docMk/>
            <pc:sldMk cId="4179356538" sldId="331"/>
            <ac:spMk id="2" creationId="{B2C9B8FA-3258-4504-88E1-F47A9FAA6CC4}"/>
          </ac:spMkLst>
        </pc:spChg>
        <pc:spChg chg="mod">
          <ac:chgData name="Grönroos Leena" userId="S::leena.gronroos@haaga-helia.fi::5262a01f-bcde-4d47-8ea3-87c0bc25e058" providerId="AD" clId="Web-{8FE38406-4A00-A051-26FE-A1BFD172737E}" dt="2019-05-09T12:24:53.695" v="1195" actId="14100"/>
          <ac:spMkLst>
            <pc:docMk/>
            <pc:sldMk cId="4179356538" sldId="331"/>
            <ac:spMk id="3" creationId="{064B25BC-FD82-4F0D-8AB5-3FF75FE9F3D2}"/>
          </ac:spMkLst>
        </pc:spChg>
        <pc:spChg chg="del mod">
          <ac:chgData name="Grönroos Leena" userId="S::leena.gronroos@haaga-helia.fi::5262a01f-bcde-4d47-8ea3-87c0bc25e058" providerId="AD" clId="Web-{8FE38406-4A00-A051-26FE-A1BFD172737E}" dt="2019-05-09T12:19:01.182" v="1174"/>
          <ac:spMkLst>
            <pc:docMk/>
            <pc:sldMk cId="4179356538" sldId="331"/>
            <ac:spMk id="4" creationId="{25982846-9E92-4B12-BAEA-F4F6D9E8E1B9}"/>
          </ac:spMkLst>
        </pc:spChg>
        <pc:spChg chg="add del">
          <ac:chgData name="Grönroos Leena" userId="S::leena.gronroos@haaga-helia.fi::5262a01f-bcde-4d47-8ea3-87c0bc25e058" providerId="AD" clId="Web-{8FE38406-4A00-A051-26FE-A1BFD172737E}" dt="2019-05-09T11:53:26.262" v="829"/>
          <ac:spMkLst>
            <pc:docMk/>
            <pc:sldMk cId="4179356538" sldId="331"/>
            <ac:spMk id="6" creationId="{1E214AA7-F028-4A0D-8698-61AEC754D1BC}"/>
          </ac:spMkLst>
        </pc:spChg>
        <pc:spChg chg="add del mod">
          <ac:chgData name="Grönroos Leena" userId="S::leena.gronroos@haaga-helia.fi::5262a01f-bcde-4d47-8ea3-87c0bc25e058" providerId="AD" clId="Web-{8FE38406-4A00-A051-26FE-A1BFD172737E}" dt="2019-05-09T12:19:50.306" v="1184"/>
          <ac:spMkLst>
            <pc:docMk/>
            <pc:sldMk cId="4179356538" sldId="331"/>
            <ac:spMk id="6" creationId="{ED96EDCB-BEA1-4390-BA24-758407775BC5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2:19:10.353" v="1175"/>
          <ac:spMkLst>
            <pc:docMk/>
            <pc:sldMk cId="4179356538" sldId="331"/>
            <ac:spMk id="8" creationId="{4C608BEB-860E-4094-8511-78603564A75E}"/>
          </ac:spMkLst>
        </pc:spChg>
        <pc:spChg chg="add del">
          <ac:chgData name="Grönroos Leena" userId="S::leena.gronroos@haaga-helia.fi::5262a01f-bcde-4d47-8ea3-87c0bc25e058" providerId="AD" clId="Web-{8FE38406-4A00-A051-26FE-A1BFD172737E}" dt="2019-05-09T11:53:20.043" v="827"/>
          <ac:spMkLst>
            <pc:docMk/>
            <pc:sldMk cId="4179356538" sldId="331"/>
            <ac:spMk id="9" creationId="{B36F400F-DF28-43BC-8D8E-4929793B392A}"/>
          </ac:spMkLst>
        </pc:spChg>
        <pc:spChg chg="add del mod">
          <ac:chgData name="Grönroos Leena" userId="S::leena.gronroos@haaga-helia.fi::5262a01f-bcde-4d47-8ea3-87c0bc25e058" providerId="AD" clId="Web-{8FE38406-4A00-A051-26FE-A1BFD172737E}" dt="2019-05-09T12:24:39.335" v="1194"/>
          <ac:spMkLst>
            <pc:docMk/>
            <pc:sldMk cId="4179356538" sldId="331"/>
            <ac:spMk id="9" creationId="{D767AEBD-734B-421C-AFAE-86CA145759DF}"/>
          </ac:spMkLst>
        </pc:spChg>
        <pc:cxnChg chg="add del">
          <ac:chgData name="Grönroos Leena" userId="S::leena.gronroos@haaga-helia.fi::5262a01f-bcde-4d47-8ea3-87c0bc25e058" providerId="AD" clId="Web-{8FE38406-4A00-A051-26FE-A1BFD172737E}" dt="2019-05-09T11:53:26.262" v="829"/>
          <ac:cxnSpMkLst>
            <pc:docMk/>
            <pc:sldMk cId="4179356538" sldId="331"/>
            <ac:cxnSpMk id="11" creationId="{D6206FDC-2777-4D7F-AF9C-73413DA664C9}"/>
          </ac:cxnSpMkLst>
        </pc:cxnChg>
        <pc:cxnChg chg="add">
          <ac:chgData name="Grönroos Leena" userId="S::leena.gronroos@haaga-helia.fi::5262a01f-bcde-4d47-8ea3-87c0bc25e058" providerId="AD" clId="Web-{8FE38406-4A00-A051-26FE-A1BFD172737E}" dt="2019-05-09T12:19:10.353" v="1175"/>
          <ac:cxnSpMkLst>
            <pc:docMk/>
            <pc:sldMk cId="4179356538" sldId="331"/>
            <ac:cxnSpMk id="13" creationId="{1F16A8D4-FE87-4604-88B2-394B5D1EB437}"/>
          </ac:cxnSpMkLst>
        </pc:cxnChg>
      </pc:sldChg>
      <pc:sldChg chg="addSp modSp new mod setBg">
        <pc:chgData name="Grönroos Leena" userId="S::leena.gronroos@haaga-helia.fi::5262a01f-bcde-4d47-8ea3-87c0bc25e058" providerId="AD" clId="Web-{8FE38406-4A00-A051-26FE-A1BFD172737E}" dt="2019-05-09T12:17:16.667" v="1173" actId="1076"/>
        <pc:sldMkLst>
          <pc:docMk/>
          <pc:sldMk cId="3695130033" sldId="332"/>
        </pc:sldMkLst>
        <pc:spChg chg="mod">
          <ac:chgData name="Grönroos Leena" userId="S::leena.gronroos@haaga-helia.fi::5262a01f-bcde-4d47-8ea3-87c0bc25e058" providerId="AD" clId="Web-{8FE38406-4A00-A051-26FE-A1BFD172737E}" dt="2019-05-09T12:15:57.761" v="1129" actId="20577"/>
          <ac:spMkLst>
            <pc:docMk/>
            <pc:sldMk cId="3695130033" sldId="332"/>
            <ac:spMk id="2" creationId="{753713EC-6D9A-48E4-BD9D-0D4FAC06A208}"/>
          </ac:spMkLst>
        </pc:spChg>
        <pc:spChg chg="mod">
          <ac:chgData name="Grönroos Leena" userId="S::leena.gronroos@haaga-helia.fi::5262a01f-bcde-4d47-8ea3-87c0bc25e058" providerId="AD" clId="Web-{8FE38406-4A00-A051-26FE-A1BFD172737E}" dt="2019-05-09T12:17:16.667" v="1173" actId="1076"/>
          <ac:spMkLst>
            <pc:docMk/>
            <pc:sldMk cId="3695130033" sldId="332"/>
            <ac:spMk id="3" creationId="{9F9899A0-5E9C-4FF6-B187-F539374E707B}"/>
          </ac:spMkLst>
        </pc:spChg>
        <pc:spChg chg="mod">
          <ac:chgData name="Grönroos Leena" userId="S::leena.gronroos@haaga-helia.fi::5262a01f-bcde-4d47-8ea3-87c0bc25e058" providerId="AD" clId="Web-{8FE38406-4A00-A051-26FE-A1BFD172737E}" dt="2019-05-09T12:16:39.276" v="1163" actId="20577"/>
          <ac:spMkLst>
            <pc:docMk/>
            <pc:sldMk cId="3695130033" sldId="332"/>
            <ac:spMk id="4" creationId="{B62EC088-C9A2-4C4C-B2B2-308151019C44}"/>
          </ac:spMkLst>
        </pc:spChg>
        <pc:spChg chg="add">
          <ac:chgData name="Grönroos Leena" userId="S::leena.gronroos@haaga-helia.fi::5262a01f-bcde-4d47-8ea3-87c0bc25e058" providerId="AD" clId="Web-{8FE38406-4A00-A051-26FE-A1BFD172737E}" dt="2019-05-09T12:14:13.762" v="966"/>
          <ac:spMkLst>
            <pc:docMk/>
            <pc:sldMk cId="3695130033" sldId="332"/>
            <ac:spMk id="9" creationId="{4C608BEB-860E-4094-8511-78603564A75E}"/>
          </ac:spMkLst>
        </pc:spChg>
        <pc:cxnChg chg="add">
          <ac:chgData name="Grönroos Leena" userId="S::leena.gronroos@haaga-helia.fi::5262a01f-bcde-4d47-8ea3-87c0bc25e058" providerId="AD" clId="Web-{8FE38406-4A00-A051-26FE-A1BFD172737E}" dt="2019-05-09T12:14:13.762" v="966"/>
          <ac:cxnSpMkLst>
            <pc:docMk/>
            <pc:sldMk cId="3695130033" sldId="332"/>
            <ac:cxnSpMk id="11" creationId="{1F16A8D4-FE87-4604-88B2-394B5D1EB437}"/>
          </ac:cxnSpMkLst>
        </pc:cxnChg>
      </pc:sldChg>
      <pc:sldChg chg="delSp modSp new del">
        <pc:chgData name="Grönroos Leena" userId="S::leena.gronroos@haaga-helia.fi::5262a01f-bcde-4d47-8ea3-87c0bc25e058" providerId="AD" clId="Web-{8FE38406-4A00-A051-26FE-A1BFD172737E}" dt="2019-05-09T12:19:32.494" v="1179"/>
        <pc:sldMkLst>
          <pc:docMk/>
          <pc:sldMk cId="1199365745" sldId="333"/>
        </pc:sldMkLst>
        <pc:spChg chg="del">
          <ac:chgData name="Grönroos Leena" userId="S::leena.gronroos@haaga-helia.fi::5262a01f-bcde-4d47-8ea3-87c0bc25e058" providerId="AD" clId="Web-{8FE38406-4A00-A051-26FE-A1BFD172737E}" dt="2019-05-09T12:13:48.621" v="965"/>
          <ac:spMkLst>
            <pc:docMk/>
            <pc:sldMk cId="1199365745" sldId="333"/>
            <ac:spMk id="2" creationId="{7B5181D3-3BD4-48D5-A4E9-D4E5ACABB88A}"/>
          </ac:spMkLst>
        </pc:spChg>
        <pc:spChg chg="mod">
          <ac:chgData name="Grönroos Leena" userId="S::leena.gronroos@haaga-helia.fi::5262a01f-bcde-4d47-8ea3-87c0bc25e058" providerId="AD" clId="Web-{8FE38406-4A00-A051-26FE-A1BFD172737E}" dt="2019-05-09T12:13:45.762" v="962" actId="20577"/>
          <ac:spMkLst>
            <pc:docMk/>
            <pc:sldMk cId="1199365745" sldId="333"/>
            <ac:spMk id="3" creationId="{B515F7B4-F31C-4BEB-8B5E-30E6B82B8D8D}"/>
          </ac:spMkLst>
        </pc:spChg>
        <pc:spChg chg="mod">
          <ac:chgData name="Grönroos Leena" userId="S::leena.gronroos@haaga-helia.fi::5262a01f-bcde-4d47-8ea3-87c0bc25e058" providerId="AD" clId="Web-{8FE38406-4A00-A051-26FE-A1BFD172737E}" dt="2019-05-09T12:13:08.731" v="836" actId="20577"/>
          <ac:spMkLst>
            <pc:docMk/>
            <pc:sldMk cId="1199365745" sldId="333"/>
            <ac:spMk id="4" creationId="{42DA2A1D-A0EF-4CAA-A019-EF149071F09F}"/>
          </ac:spMkLst>
        </pc:spChg>
        <pc:spChg chg="mod">
          <ac:chgData name="Grönroos Leena" userId="S::leena.gronroos@haaga-helia.fi::5262a01f-bcde-4d47-8ea3-87c0bc25e058" providerId="AD" clId="Web-{8FE38406-4A00-A051-26FE-A1BFD172737E}" dt="2019-05-09T12:13:38.778" v="905" actId="20577"/>
          <ac:spMkLst>
            <pc:docMk/>
            <pc:sldMk cId="1199365745" sldId="333"/>
            <ac:spMk id="5" creationId="{083C795C-CA9F-4B28-8672-34E2315DF47E}"/>
          </ac:spMkLst>
        </pc:spChg>
        <pc:spChg chg="mod">
          <ac:chgData name="Grönroos Leena" userId="S::leena.gronroos@haaga-helia.fi::5262a01f-bcde-4d47-8ea3-87c0bc25e058" providerId="AD" clId="Web-{8FE38406-4A00-A051-26FE-A1BFD172737E}" dt="2019-05-09T12:13:25.184" v="838" actId="20577"/>
          <ac:spMkLst>
            <pc:docMk/>
            <pc:sldMk cId="1199365745" sldId="333"/>
            <ac:spMk id="6" creationId="{9474D16F-2BD4-4F89-95BB-28501856C150}"/>
          </ac:spMkLst>
        </pc:spChg>
      </pc:sldChg>
    </pc:docChg>
  </pc:docChgLst>
  <pc:docChgLst>
    <pc:chgData name="Guest User" userId="S::urn:spo:anon#772ee2bf8c010d4ec1da8ce93ebc6ab9e25afa5287e040e794ae0002df1eb736::" providerId="AD" clId="Web-{996BD3CD-C422-C3DC-31FA-61A932AE05A6}"/>
    <pc:docChg chg="addSld delSld modSld">
      <pc:chgData name="Guest User" userId="S::urn:spo:anon#772ee2bf8c010d4ec1da8ce93ebc6ab9e25afa5287e040e794ae0002df1eb736::" providerId="AD" clId="Web-{996BD3CD-C422-C3DC-31FA-61A932AE05A6}" dt="2019-02-15T13:14:45.856" v="669"/>
      <pc:docMkLst>
        <pc:docMk/>
      </pc:docMkLst>
      <pc:sldChg chg="modSp">
        <pc:chgData name="Guest User" userId="S::urn:spo:anon#772ee2bf8c010d4ec1da8ce93ebc6ab9e25afa5287e040e794ae0002df1eb736::" providerId="AD" clId="Web-{996BD3CD-C422-C3DC-31FA-61A932AE05A6}" dt="2019-02-15T12:54:56.016" v="124" actId="20577"/>
        <pc:sldMkLst>
          <pc:docMk/>
          <pc:sldMk cId="743803464" sldId="260"/>
        </pc:sldMkLst>
        <pc:spChg chg="mod">
          <ac:chgData name="Guest User" userId="S::urn:spo:anon#772ee2bf8c010d4ec1da8ce93ebc6ab9e25afa5287e040e794ae0002df1eb736::" providerId="AD" clId="Web-{996BD3CD-C422-C3DC-31FA-61A932AE05A6}" dt="2019-02-15T12:54:56.016" v="124" actId="20577"/>
          <ac:spMkLst>
            <pc:docMk/>
            <pc:sldMk cId="743803464" sldId="260"/>
            <ac:spMk id="3" creationId="{00000000-0000-0000-0000-000000000000}"/>
          </ac:spMkLst>
        </pc:spChg>
        <pc:picChg chg="mod">
          <ac:chgData name="Guest User" userId="S::urn:spo:anon#772ee2bf8c010d4ec1da8ce93ebc6ab9e25afa5287e040e794ae0002df1eb736::" providerId="AD" clId="Web-{996BD3CD-C422-C3DC-31FA-61A932AE05A6}" dt="2019-02-15T12:54:26.391" v="121" actId="14100"/>
          <ac:picMkLst>
            <pc:docMk/>
            <pc:sldMk cId="743803464" sldId="260"/>
            <ac:picMk id="7" creationId="{00000000-0000-0000-0000-000000000000}"/>
          </ac:picMkLst>
        </pc:picChg>
      </pc:sldChg>
      <pc:sldChg chg="modSp">
        <pc:chgData name="Guest User" userId="S::urn:spo:anon#772ee2bf8c010d4ec1da8ce93ebc6ab9e25afa5287e040e794ae0002df1eb736::" providerId="AD" clId="Web-{996BD3CD-C422-C3DC-31FA-61A932AE05A6}" dt="2019-02-15T12:58:47.265" v="229" actId="20577"/>
        <pc:sldMkLst>
          <pc:docMk/>
          <pc:sldMk cId="1275277879" sldId="272"/>
        </pc:sldMkLst>
        <pc:spChg chg="mod">
          <ac:chgData name="Guest User" userId="S::urn:spo:anon#772ee2bf8c010d4ec1da8ce93ebc6ab9e25afa5287e040e794ae0002df1eb736::" providerId="AD" clId="Web-{996BD3CD-C422-C3DC-31FA-61A932AE05A6}" dt="2019-02-15T12:58:47.265" v="229" actId="20577"/>
          <ac:spMkLst>
            <pc:docMk/>
            <pc:sldMk cId="1275277879" sldId="272"/>
            <ac:spMk id="2" creationId="{00000000-0000-0000-0000-000000000000}"/>
          </ac:spMkLst>
        </pc:spChg>
      </pc:sldChg>
      <pc:sldChg chg="modSp">
        <pc:chgData name="Guest User" userId="S::urn:spo:anon#772ee2bf8c010d4ec1da8ce93ebc6ab9e25afa5287e040e794ae0002df1eb736::" providerId="AD" clId="Web-{996BD3CD-C422-C3DC-31FA-61A932AE05A6}" dt="2019-02-15T12:57:34.453" v="196" actId="14100"/>
        <pc:sldMkLst>
          <pc:docMk/>
          <pc:sldMk cId="2292006978" sldId="273"/>
        </pc:sldMkLst>
        <pc:spChg chg="mod">
          <ac:chgData name="Guest User" userId="S::urn:spo:anon#772ee2bf8c010d4ec1da8ce93ebc6ab9e25afa5287e040e794ae0002df1eb736::" providerId="AD" clId="Web-{996BD3CD-C422-C3DC-31FA-61A932AE05A6}" dt="2019-02-15T12:55:53.844" v="138" actId="14100"/>
          <ac:spMkLst>
            <pc:docMk/>
            <pc:sldMk cId="2292006978" sldId="273"/>
            <ac:spMk id="3" creationId="{FF785CDF-FCEA-4583-9DA5-19D32461956E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2:56:00.719" v="140" actId="14100"/>
          <ac:spMkLst>
            <pc:docMk/>
            <pc:sldMk cId="2292006978" sldId="273"/>
            <ac:spMk id="4" creationId="{C25F30BA-BCF4-4BDA-8AA1-F4FF2FF4CEB5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2:57:34.453" v="196" actId="14100"/>
          <ac:spMkLst>
            <pc:docMk/>
            <pc:sldMk cId="2292006978" sldId="273"/>
            <ac:spMk id="5" creationId="{02C531F2-DB8E-4778-AA0E-D7ABACBA37B6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2:57:19.703" v="193" actId="20577"/>
          <ac:spMkLst>
            <pc:docMk/>
            <pc:sldMk cId="2292006978" sldId="273"/>
            <ac:spMk id="6" creationId="{77BD58F5-4C3A-4E25-A024-D1197C9055BC}"/>
          </ac:spMkLst>
        </pc:spChg>
      </pc:sldChg>
      <pc:sldChg chg="addSp delSp modSp">
        <pc:chgData name="Guest User" userId="S::urn:spo:anon#772ee2bf8c010d4ec1da8ce93ebc6ab9e25afa5287e040e794ae0002df1eb736::" providerId="AD" clId="Web-{996BD3CD-C422-C3DC-31FA-61A932AE05A6}" dt="2019-02-15T12:58:38.953" v="225" actId="20577"/>
        <pc:sldMkLst>
          <pc:docMk/>
          <pc:sldMk cId="1706749473" sldId="274"/>
        </pc:sldMkLst>
        <pc:spChg chg="del">
          <ac:chgData name="Guest User" userId="S::urn:spo:anon#772ee2bf8c010d4ec1da8ce93ebc6ab9e25afa5287e040e794ae0002df1eb736::" providerId="AD" clId="Web-{996BD3CD-C422-C3DC-31FA-61A932AE05A6}" dt="2019-02-15T12:58:15.734" v="216"/>
          <ac:spMkLst>
            <pc:docMk/>
            <pc:sldMk cId="1706749473" sldId="274"/>
            <ac:spMk id="2" creationId="{963147EB-EE07-425C-A26E-EEC177D1B481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2:58:38.953" v="225" actId="20577"/>
          <ac:spMkLst>
            <pc:docMk/>
            <pc:sldMk cId="1706749473" sldId="274"/>
            <ac:spMk id="3" creationId="{4BF536DC-3100-41EC-B2FB-87B43867244C}"/>
          </ac:spMkLst>
        </pc:spChg>
        <pc:spChg chg="add del mod">
          <ac:chgData name="Guest User" userId="S::urn:spo:anon#772ee2bf8c010d4ec1da8ce93ebc6ab9e25afa5287e040e794ae0002df1eb736::" providerId="AD" clId="Web-{996BD3CD-C422-C3DC-31FA-61A932AE05A6}" dt="2019-02-15T12:58:18.797" v="217"/>
          <ac:spMkLst>
            <pc:docMk/>
            <pc:sldMk cId="1706749473" sldId="274"/>
            <ac:spMk id="6" creationId="{797E4CBC-5BD3-4D15-BDD5-35B240B43005}"/>
          </ac:spMkLst>
        </pc:spChg>
      </pc:sldChg>
      <pc:sldChg chg="del">
        <pc:chgData name="Guest User" userId="S::urn:spo:anon#772ee2bf8c010d4ec1da8ce93ebc6ab9e25afa5287e040e794ae0002df1eb736::" providerId="AD" clId="Web-{996BD3CD-C422-C3DC-31FA-61A932AE05A6}" dt="2019-02-15T12:58:54.796" v="232"/>
        <pc:sldMkLst>
          <pc:docMk/>
          <pc:sldMk cId="931377442" sldId="275"/>
        </pc:sldMkLst>
      </pc:sldChg>
      <pc:sldChg chg="del">
        <pc:chgData name="Guest User" userId="S::urn:spo:anon#772ee2bf8c010d4ec1da8ce93ebc6ab9e25afa5287e040e794ae0002df1eb736::" providerId="AD" clId="Web-{996BD3CD-C422-C3DC-31FA-61A932AE05A6}" dt="2019-02-15T13:14:40.059" v="668"/>
        <pc:sldMkLst>
          <pc:docMk/>
          <pc:sldMk cId="972547223" sldId="276"/>
        </pc:sldMkLst>
      </pc:sldChg>
      <pc:sldChg chg="delSp modSp">
        <pc:chgData name="Guest User" userId="S::urn:spo:anon#772ee2bf8c010d4ec1da8ce93ebc6ab9e25afa5287e040e794ae0002df1eb736::" providerId="AD" clId="Web-{996BD3CD-C422-C3DC-31FA-61A932AE05A6}" dt="2019-02-15T13:03:46.373" v="312" actId="20577"/>
        <pc:sldMkLst>
          <pc:docMk/>
          <pc:sldMk cId="3727642751" sldId="277"/>
        </pc:sldMkLst>
        <pc:spChg chg="mod">
          <ac:chgData name="Guest User" userId="S::urn:spo:anon#772ee2bf8c010d4ec1da8ce93ebc6ab9e25afa5287e040e794ae0002df1eb736::" providerId="AD" clId="Web-{996BD3CD-C422-C3DC-31FA-61A932AE05A6}" dt="2019-02-15T13:03:46.373" v="312" actId="20577"/>
          <ac:spMkLst>
            <pc:docMk/>
            <pc:sldMk cId="3727642751" sldId="277"/>
            <ac:spMk id="2" creationId="{BEF8422E-CC88-4E9E-899E-B003699DBCBF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2:59:52.640" v="253" actId="20577"/>
          <ac:spMkLst>
            <pc:docMk/>
            <pc:sldMk cId="3727642751" sldId="277"/>
            <ac:spMk id="3" creationId="{D46A54B3-3059-45FF-8A07-A6AC6D28FFE2}"/>
          </ac:spMkLst>
        </pc:spChg>
        <pc:spChg chg="del mod">
          <ac:chgData name="Guest User" userId="S::urn:spo:anon#772ee2bf8c010d4ec1da8ce93ebc6ab9e25afa5287e040e794ae0002df1eb736::" providerId="AD" clId="Web-{996BD3CD-C422-C3DC-31FA-61A932AE05A6}" dt="2019-02-15T12:59:18.093" v="240"/>
          <ac:spMkLst>
            <pc:docMk/>
            <pc:sldMk cId="3727642751" sldId="277"/>
            <ac:spMk id="4" creationId="{2C698F18-C4CF-4B6B-A5FA-3C2BE328A4C3}"/>
          </ac:spMkLst>
        </pc:spChg>
      </pc:sldChg>
      <pc:sldChg chg="modSp">
        <pc:chgData name="Guest User" userId="S::urn:spo:anon#772ee2bf8c010d4ec1da8ce93ebc6ab9e25afa5287e040e794ae0002df1eb736::" providerId="AD" clId="Web-{996BD3CD-C422-C3DC-31FA-61A932AE05A6}" dt="2019-02-15T13:00:48.155" v="265" actId="14100"/>
        <pc:sldMkLst>
          <pc:docMk/>
          <pc:sldMk cId="4111547431" sldId="279"/>
        </pc:sldMkLst>
        <pc:spChg chg="mod">
          <ac:chgData name="Guest User" userId="S::urn:spo:anon#772ee2bf8c010d4ec1da8ce93ebc6ab9e25afa5287e040e794ae0002df1eb736::" providerId="AD" clId="Web-{996BD3CD-C422-C3DC-31FA-61A932AE05A6}" dt="2019-02-15T13:00:48.155" v="265" actId="14100"/>
          <ac:spMkLst>
            <pc:docMk/>
            <pc:sldMk cId="4111547431" sldId="279"/>
            <ac:spMk id="2" creationId="{D2A4FBC1-9E91-41D9-9AFB-B4E44746D0C1}"/>
          </ac:spMkLst>
        </pc:spChg>
      </pc:sldChg>
      <pc:sldChg chg="del">
        <pc:chgData name="Guest User" userId="S::urn:spo:anon#772ee2bf8c010d4ec1da8ce93ebc6ab9e25afa5287e040e794ae0002df1eb736::" providerId="AD" clId="Web-{996BD3CD-C422-C3DC-31FA-61A932AE05A6}" dt="2019-02-15T13:14:45.856" v="669"/>
        <pc:sldMkLst>
          <pc:docMk/>
          <pc:sldMk cId="2414297330" sldId="280"/>
        </pc:sldMkLst>
      </pc:sldChg>
      <pc:sldChg chg="addSp delSp modSp mod setBg">
        <pc:chgData name="Guest User" userId="S::urn:spo:anon#772ee2bf8c010d4ec1da8ce93ebc6ab9e25afa5287e040e794ae0002df1eb736::" providerId="AD" clId="Web-{996BD3CD-C422-C3DC-31FA-61A932AE05A6}" dt="2019-02-15T13:09:02.262" v="570" actId="1076"/>
        <pc:sldMkLst>
          <pc:docMk/>
          <pc:sldMk cId="2920652168" sldId="281"/>
        </pc:sldMkLst>
        <pc:spChg chg="mod">
          <ac:chgData name="Guest User" userId="S::urn:spo:anon#772ee2bf8c010d4ec1da8ce93ebc6ab9e25afa5287e040e794ae0002df1eb736::" providerId="AD" clId="Web-{996BD3CD-C422-C3DC-31FA-61A932AE05A6}" dt="2019-02-15T13:02:04.546" v="293"/>
          <ac:spMkLst>
            <pc:docMk/>
            <pc:sldMk cId="2920652168" sldId="281"/>
            <ac:spMk id="2" creationId="{4F3C18F3-DBB1-4D77-A78D-D6E9753EB986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3:02:49.624" v="302" actId="20577"/>
          <ac:spMkLst>
            <pc:docMk/>
            <pc:sldMk cId="2920652168" sldId="281"/>
            <ac:spMk id="3" creationId="{3BF80B96-47B3-4769-B2DD-28E5E167F28A}"/>
          </ac:spMkLst>
        </pc:spChg>
        <pc:spChg chg="add">
          <ac:chgData name="Guest User" userId="S::urn:spo:anon#772ee2bf8c010d4ec1da8ce93ebc6ab9e25afa5287e040e794ae0002df1eb736::" providerId="AD" clId="Web-{996BD3CD-C422-C3DC-31FA-61A932AE05A6}" dt="2019-02-15T13:02:04.546" v="293"/>
          <ac:spMkLst>
            <pc:docMk/>
            <pc:sldMk cId="2920652168" sldId="281"/>
            <ac:spMk id="5" creationId="{15911E3A-C35B-4EF7-A355-B84E9A14AF4D}"/>
          </ac:spMkLst>
        </pc:spChg>
        <pc:spChg chg="add del">
          <ac:chgData name="Guest User" userId="S::urn:spo:anon#772ee2bf8c010d4ec1da8ce93ebc6ab9e25afa5287e040e794ae0002df1eb736::" providerId="AD" clId="Web-{996BD3CD-C422-C3DC-31FA-61A932AE05A6}" dt="2019-02-15T13:02:04.467" v="292"/>
          <ac:spMkLst>
            <pc:docMk/>
            <pc:sldMk cId="2920652168" sldId="281"/>
            <ac:spMk id="8" creationId="{8D70B121-56F4-4848-B38B-182089D909FA}"/>
          </ac:spMkLst>
        </pc:spChg>
        <pc:grpChg chg="add">
          <ac:chgData name="Guest User" userId="S::urn:spo:anon#772ee2bf8c010d4ec1da8ce93ebc6ab9e25afa5287e040e794ae0002df1eb736::" providerId="AD" clId="Web-{996BD3CD-C422-C3DC-31FA-61A932AE05A6}" dt="2019-02-15T13:02:04.546" v="293"/>
          <ac:grpSpMkLst>
            <pc:docMk/>
            <pc:sldMk cId="2920652168" sldId="281"/>
            <ac:grpSpMk id="6" creationId="{E21ADB3D-AD65-44B4-847D-5E90E90A5D16}"/>
          </ac:grpSpMkLst>
        </pc:grpChg>
        <pc:grpChg chg="add">
          <ac:chgData name="Guest User" userId="S::urn:spo:anon#772ee2bf8c010d4ec1da8ce93ebc6ab9e25afa5287e040e794ae0002df1eb736::" providerId="AD" clId="Web-{996BD3CD-C422-C3DC-31FA-61A932AE05A6}" dt="2019-02-15T13:02:04.546" v="293"/>
          <ac:grpSpMkLst>
            <pc:docMk/>
            <pc:sldMk cId="2920652168" sldId="281"/>
            <ac:grpSpMk id="33" creationId="{5F8A7F7F-DD1A-4F41-98AC-B9CE2A620CDC}"/>
          </ac:grpSpMkLst>
        </pc:grpChg>
        <pc:picChg chg="add mod">
          <ac:chgData name="Guest User" userId="S::urn:spo:anon#772ee2bf8c010d4ec1da8ce93ebc6ab9e25afa5287e040e794ae0002df1eb736::" providerId="AD" clId="Web-{996BD3CD-C422-C3DC-31FA-61A932AE05A6}" dt="2019-02-15T13:09:02.262" v="570" actId="1076"/>
          <ac:picMkLst>
            <pc:docMk/>
            <pc:sldMk cId="2920652168" sldId="281"/>
            <ac:picMk id="4" creationId="{D8A013E5-B3A0-4394-ADA5-B8175D09373C}"/>
          </ac:picMkLst>
        </pc:picChg>
        <pc:cxnChg chg="add del">
          <ac:chgData name="Guest User" userId="S::urn:spo:anon#772ee2bf8c010d4ec1da8ce93ebc6ab9e25afa5287e040e794ae0002df1eb736::" providerId="AD" clId="Web-{996BD3CD-C422-C3DC-31FA-61A932AE05A6}" dt="2019-02-15T13:02:04.467" v="292"/>
          <ac:cxnSpMkLst>
            <pc:docMk/>
            <pc:sldMk cId="2920652168" sldId="281"/>
            <ac:cxnSpMk id="10" creationId="{2D72A2C9-F3CA-4216-8BAD-FA4C970C3C4E}"/>
          </ac:cxnSpMkLst>
        </pc:cxnChg>
      </pc:sldChg>
      <pc:sldChg chg="addSp modSp">
        <pc:chgData name="Guest User" userId="S::urn:spo:anon#772ee2bf8c010d4ec1da8ce93ebc6ab9e25afa5287e040e794ae0002df1eb736::" providerId="AD" clId="Web-{996BD3CD-C422-C3DC-31FA-61A932AE05A6}" dt="2019-02-15T12:51:41.642" v="76" actId="14100"/>
        <pc:sldMkLst>
          <pc:docMk/>
          <pc:sldMk cId="2651343353" sldId="284"/>
        </pc:sldMkLst>
        <pc:spChg chg="add mod">
          <ac:chgData name="Guest User" userId="S::urn:spo:anon#772ee2bf8c010d4ec1da8ce93ebc6ab9e25afa5287e040e794ae0002df1eb736::" providerId="AD" clId="Web-{996BD3CD-C422-C3DC-31FA-61A932AE05A6}" dt="2019-02-15T12:51:41.642" v="76" actId="14100"/>
          <ac:spMkLst>
            <pc:docMk/>
            <pc:sldMk cId="2651343353" sldId="284"/>
            <ac:spMk id="3" creationId="{D8A8B2FE-8C51-4756-A194-8A8602881BC5}"/>
          </ac:spMkLst>
        </pc:spChg>
        <pc:spChg chg="add mod">
          <ac:chgData name="Guest User" userId="S::urn:spo:anon#772ee2bf8c010d4ec1da8ce93ebc6ab9e25afa5287e040e794ae0002df1eb736::" providerId="AD" clId="Web-{996BD3CD-C422-C3DC-31FA-61A932AE05A6}" dt="2019-02-15T12:51:20.361" v="65" actId="20577"/>
          <ac:spMkLst>
            <pc:docMk/>
            <pc:sldMk cId="2651343353" sldId="284"/>
            <ac:spMk id="11" creationId="{E194EB68-556E-491B-A78D-79309A963F67}"/>
          </ac:spMkLst>
        </pc:spChg>
        <pc:spChg chg="add mod">
          <ac:chgData name="Guest User" userId="S::urn:spo:anon#772ee2bf8c010d4ec1da8ce93ebc6ab9e25afa5287e040e794ae0002df1eb736::" providerId="AD" clId="Web-{996BD3CD-C422-C3DC-31FA-61A932AE05A6}" dt="2019-02-15T12:51:37.423" v="75" actId="14100"/>
          <ac:spMkLst>
            <pc:docMk/>
            <pc:sldMk cId="2651343353" sldId="284"/>
            <ac:spMk id="12" creationId="{22BDD885-D123-4D91-8418-37E19DDF54A7}"/>
          </ac:spMkLst>
        </pc:spChg>
      </pc:sldChg>
      <pc:sldChg chg="modSp">
        <pc:chgData name="Guest User" userId="S::urn:spo:anon#772ee2bf8c010d4ec1da8ce93ebc6ab9e25afa5287e040e794ae0002df1eb736::" providerId="AD" clId="Web-{996BD3CD-C422-C3DC-31FA-61A932AE05A6}" dt="2019-02-15T12:52:55.501" v="91" actId="1076"/>
        <pc:sldMkLst>
          <pc:docMk/>
          <pc:sldMk cId="544329122" sldId="285"/>
        </pc:sldMkLst>
        <pc:spChg chg="mod">
          <ac:chgData name="Guest User" userId="S::urn:spo:anon#772ee2bf8c010d4ec1da8ce93ebc6ab9e25afa5287e040e794ae0002df1eb736::" providerId="AD" clId="Web-{996BD3CD-C422-C3DC-31FA-61A932AE05A6}" dt="2019-02-15T12:52:29.548" v="85" actId="1076"/>
          <ac:spMkLst>
            <pc:docMk/>
            <pc:sldMk cId="544329122" sldId="285"/>
            <ac:spMk id="3" creationId="{CD52852C-7A97-4F3F-B284-253610087EE1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2:52:55.501" v="91" actId="1076"/>
          <ac:spMkLst>
            <pc:docMk/>
            <pc:sldMk cId="544329122" sldId="285"/>
            <ac:spMk id="7" creationId="{111AE619-661A-49A9-93C2-001316BC57FA}"/>
          </ac:spMkLst>
        </pc:spChg>
      </pc:sldChg>
      <pc:sldChg chg="addSp delSp modSp">
        <pc:chgData name="Guest User" userId="S::urn:spo:anon#772ee2bf8c010d4ec1da8ce93ebc6ab9e25afa5287e040e794ae0002df1eb736::" providerId="AD" clId="Web-{996BD3CD-C422-C3DC-31FA-61A932AE05A6}" dt="2019-02-15T12:55:09.954" v="137" actId="14100"/>
        <pc:sldMkLst>
          <pc:docMk/>
          <pc:sldMk cId="1060923324" sldId="289"/>
        </pc:sldMkLst>
        <pc:spChg chg="mod">
          <ac:chgData name="Guest User" userId="S::urn:spo:anon#772ee2bf8c010d4ec1da8ce93ebc6ab9e25afa5287e040e794ae0002df1eb736::" providerId="AD" clId="Web-{996BD3CD-C422-C3DC-31FA-61A932AE05A6}" dt="2019-02-15T12:55:09.954" v="137" actId="14100"/>
          <ac:spMkLst>
            <pc:docMk/>
            <pc:sldMk cId="1060923324" sldId="289"/>
            <ac:spMk id="2" creationId="{ACE17BD4-8FF4-4D79-A87B-F3E31D110420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2:54:16.563" v="118" actId="20577"/>
          <ac:spMkLst>
            <pc:docMk/>
            <pc:sldMk cId="1060923324" sldId="289"/>
            <ac:spMk id="3" creationId="{5631AFD8-3DE7-4A48-B6C1-82C5773E1EA1}"/>
          </ac:spMkLst>
        </pc:spChg>
        <pc:spChg chg="del mod">
          <ac:chgData name="Guest User" userId="S::urn:spo:anon#772ee2bf8c010d4ec1da8ce93ebc6ab9e25afa5287e040e794ae0002df1eb736::" providerId="AD" clId="Web-{996BD3CD-C422-C3DC-31FA-61A932AE05A6}" dt="2019-02-15T12:54:38.860" v="122"/>
          <ac:spMkLst>
            <pc:docMk/>
            <pc:sldMk cId="1060923324" sldId="289"/>
            <ac:spMk id="4" creationId="{2144F1E4-5CA3-432D-8391-8F58E24570DD}"/>
          </ac:spMkLst>
        </pc:spChg>
        <pc:picChg chg="add">
          <ac:chgData name="Guest User" userId="S::urn:spo:anon#772ee2bf8c010d4ec1da8ce93ebc6ab9e25afa5287e040e794ae0002df1eb736::" providerId="AD" clId="Web-{996BD3CD-C422-C3DC-31FA-61A932AE05A6}" dt="2019-02-15T12:54:40.001" v="123"/>
          <ac:picMkLst>
            <pc:docMk/>
            <pc:sldMk cId="1060923324" sldId="289"/>
            <ac:picMk id="5" creationId="{5AA50531-A29B-4214-BEE5-A6CFF60F7021}"/>
          </ac:picMkLst>
        </pc:picChg>
      </pc:sldChg>
      <pc:sldChg chg="addSp delSp modSp mod setBg">
        <pc:chgData name="Guest User" userId="S::urn:spo:anon#772ee2bf8c010d4ec1da8ce93ebc6ab9e25afa5287e040e794ae0002df1eb736::" providerId="AD" clId="Web-{996BD3CD-C422-C3DC-31FA-61A932AE05A6}" dt="2019-02-15T13:10:12.715" v="594" actId="1076"/>
        <pc:sldMkLst>
          <pc:docMk/>
          <pc:sldMk cId="2605353329" sldId="290"/>
        </pc:sldMkLst>
        <pc:spChg chg="mod">
          <ac:chgData name="Guest User" userId="S::urn:spo:anon#772ee2bf8c010d4ec1da8ce93ebc6ab9e25afa5287e040e794ae0002df1eb736::" providerId="AD" clId="Web-{996BD3CD-C422-C3DC-31FA-61A932AE05A6}" dt="2019-02-15T13:10:07.778" v="593" actId="1076"/>
          <ac:spMkLst>
            <pc:docMk/>
            <pc:sldMk cId="2605353329" sldId="290"/>
            <ac:spMk id="2" creationId="{7DCB9F05-D5E3-4977-AAC2-181081E03B7C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3:10:12.715" v="594" actId="1076"/>
          <ac:spMkLst>
            <pc:docMk/>
            <pc:sldMk cId="2605353329" sldId="290"/>
            <ac:spMk id="3" creationId="{E79948A4-8838-42E1-84C9-EA9B001D7EA9}"/>
          </ac:spMkLst>
        </pc:spChg>
        <pc:spChg chg="del">
          <ac:chgData name="Guest User" userId="S::urn:spo:anon#772ee2bf8c010d4ec1da8ce93ebc6ab9e25afa5287e040e794ae0002df1eb736::" providerId="AD" clId="Web-{996BD3CD-C422-C3DC-31FA-61A932AE05A6}" dt="2019-02-15T13:04:46.607" v="330"/>
          <ac:spMkLst>
            <pc:docMk/>
            <pc:sldMk cId="2605353329" sldId="290"/>
            <ac:spMk id="4" creationId="{7F6BB54E-1296-45C5-940A-280507F82DA1}"/>
          </ac:spMkLst>
        </pc:spChg>
        <pc:spChg chg="add del mod">
          <ac:chgData name="Guest User" userId="S::urn:spo:anon#772ee2bf8c010d4ec1da8ce93ebc6ab9e25afa5287e040e794ae0002df1eb736::" providerId="AD" clId="Web-{996BD3CD-C422-C3DC-31FA-61A932AE05A6}" dt="2019-02-15T13:08:06.153" v="561"/>
          <ac:spMkLst>
            <pc:docMk/>
            <pc:sldMk cId="2605353329" sldId="290"/>
            <ac:spMk id="8" creationId="{D9EB63E6-269E-4CB3-B733-50B3F1B56A2D}"/>
          </ac:spMkLst>
        </pc:spChg>
        <pc:spChg chg="add del">
          <ac:chgData name="Guest User" userId="S::urn:spo:anon#772ee2bf8c010d4ec1da8ce93ebc6ab9e25afa5287e040e794ae0002df1eb736::" providerId="AD" clId="Web-{996BD3CD-C422-C3DC-31FA-61A932AE05A6}" dt="2019-02-15T13:08:29.419" v="566"/>
          <ac:spMkLst>
            <pc:docMk/>
            <pc:sldMk cId="2605353329" sldId="290"/>
            <ac:spMk id="13" creationId="{E35A04CF-97D4-4FF7-B359-C546B1F62E54}"/>
          </ac:spMkLst>
        </pc:spChg>
        <pc:spChg chg="add del">
          <ac:chgData name="Guest User" userId="S::urn:spo:anon#772ee2bf8c010d4ec1da8ce93ebc6ab9e25afa5287e040e794ae0002df1eb736::" providerId="AD" clId="Web-{996BD3CD-C422-C3DC-31FA-61A932AE05A6}" dt="2019-02-15T13:08:29.419" v="566"/>
          <ac:spMkLst>
            <pc:docMk/>
            <pc:sldMk cId="2605353329" sldId="290"/>
            <ac:spMk id="15" creationId="{1DE7243B-5109-444B-8FAF-7437C66BC0E9}"/>
          </ac:spMkLst>
        </pc:spChg>
        <pc:spChg chg="add del">
          <ac:chgData name="Guest User" userId="S::urn:spo:anon#772ee2bf8c010d4ec1da8ce93ebc6ab9e25afa5287e040e794ae0002df1eb736::" providerId="AD" clId="Web-{996BD3CD-C422-C3DC-31FA-61A932AE05A6}" dt="2019-02-15T13:08:29.419" v="566"/>
          <ac:spMkLst>
            <pc:docMk/>
            <pc:sldMk cId="2605353329" sldId="290"/>
            <ac:spMk id="17" creationId="{4C5D6221-DA7B-4611-AA26-7D8E349FDE96}"/>
          </ac:spMkLst>
        </pc:spChg>
        <pc:spChg chg="add">
          <ac:chgData name="Guest User" userId="S::urn:spo:anon#772ee2bf8c010d4ec1da8ce93ebc6ab9e25afa5287e040e794ae0002df1eb736::" providerId="AD" clId="Web-{996BD3CD-C422-C3DC-31FA-61A932AE05A6}" dt="2019-02-15T13:08:29.419" v="566"/>
          <ac:spMkLst>
            <pc:docMk/>
            <pc:sldMk cId="2605353329" sldId="290"/>
            <ac:spMk id="24" creationId="{AFA67CD3-AB4E-4A7A-BEB8-53C445D8C44E}"/>
          </ac:spMkLst>
        </pc:spChg>
        <pc:spChg chg="add">
          <ac:chgData name="Guest User" userId="S::urn:spo:anon#772ee2bf8c010d4ec1da8ce93ebc6ab9e25afa5287e040e794ae0002df1eb736::" providerId="AD" clId="Web-{996BD3CD-C422-C3DC-31FA-61A932AE05A6}" dt="2019-02-15T13:08:29.419" v="566"/>
          <ac:spMkLst>
            <pc:docMk/>
            <pc:sldMk cId="2605353329" sldId="290"/>
            <ac:spMk id="28" creationId="{339C8D78-A644-462F-B674-F440635E5353}"/>
          </ac:spMkLst>
        </pc:spChg>
        <pc:picChg chg="add del mod ord">
          <ac:chgData name="Guest User" userId="S::urn:spo:anon#772ee2bf8c010d4ec1da8ce93ebc6ab9e25afa5287e040e794ae0002df1eb736::" providerId="AD" clId="Web-{996BD3CD-C422-C3DC-31FA-61A932AE05A6}" dt="2019-02-15T13:06:21.467" v="490"/>
          <ac:picMkLst>
            <pc:docMk/>
            <pc:sldMk cId="2605353329" sldId="290"/>
            <ac:picMk id="5" creationId="{B4FAF6D4-B42E-43C0-A3E3-F337C88C03FF}"/>
          </ac:picMkLst>
        </pc:picChg>
        <pc:picChg chg="add mod">
          <ac:chgData name="Guest User" userId="S::urn:spo:anon#772ee2bf8c010d4ec1da8ce93ebc6ab9e25afa5287e040e794ae0002df1eb736::" providerId="AD" clId="Web-{996BD3CD-C422-C3DC-31FA-61A932AE05A6}" dt="2019-02-15T13:08:42.903" v="569" actId="1076"/>
          <ac:picMkLst>
            <pc:docMk/>
            <pc:sldMk cId="2605353329" sldId="290"/>
            <ac:picMk id="9" creationId="{3644DACA-5F3A-4F00-BBE6-BB98FB7606E1}"/>
          </ac:picMkLst>
        </pc:picChg>
        <pc:picChg chg="add del">
          <ac:chgData name="Guest User" userId="S::urn:spo:anon#772ee2bf8c010d4ec1da8ce93ebc6ab9e25afa5287e040e794ae0002df1eb736::" providerId="AD" clId="Web-{996BD3CD-C422-C3DC-31FA-61A932AE05A6}" dt="2019-02-15T13:08:32.497" v="567"/>
          <ac:picMkLst>
            <pc:docMk/>
            <pc:sldMk cId="2605353329" sldId="290"/>
            <ac:picMk id="21" creationId="{79DAB0C2-C15C-425D-98E8-3AB90C515132}"/>
          </ac:picMkLst>
        </pc:picChg>
        <pc:picChg chg="add">
          <ac:chgData name="Guest User" userId="S::urn:spo:anon#772ee2bf8c010d4ec1da8ce93ebc6ab9e25afa5287e040e794ae0002df1eb736::" providerId="AD" clId="Web-{996BD3CD-C422-C3DC-31FA-61A932AE05A6}" dt="2019-02-15T13:08:29.419" v="566"/>
          <ac:picMkLst>
            <pc:docMk/>
            <pc:sldMk cId="2605353329" sldId="290"/>
            <ac:picMk id="26" creationId="{07CF545F-9C2E-4446-97CD-AD92990C2B68}"/>
          </ac:picMkLst>
        </pc:picChg>
      </pc:sldChg>
      <pc:sldChg chg="addSp delSp modSp new mod setBg">
        <pc:chgData name="Guest User" userId="S::urn:spo:anon#772ee2bf8c010d4ec1da8ce93ebc6ab9e25afa5287e040e794ae0002df1eb736::" providerId="AD" clId="Web-{996BD3CD-C422-C3DC-31FA-61A932AE05A6}" dt="2019-02-15T13:13:14.950" v="662" actId="14100"/>
        <pc:sldMkLst>
          <pc:docMk/>
          <pc:sldMk cId="2787304038" sldId="294"/>
        </pc:sldMkLst>
        <pc:spChg chg="mod">
          <ac:chgData name="Guest User" userId="S::urn:spo:anon#772ee2bf8c010d4ec1da8ce93ebc6ab9e25afa5287e040e794ae0002df1eb736::" providerId="AD" clId="Web-{996BD3CD-C422-C3DC-31FA-61A932AE05A6}" dt="2019-02-15T13:12:50.386" v="641" actId="20577"/>
          <ac:spMkLst>
            <pc:docMk/>
            <pc:sldMk cId="2787304038" sldId="294"/>
            <ac:spMk id="2" creationId="{0C766C72-9D19-4ADC-B075-D5B46C1894A1}"/>
          </ac:spMkLst>
        </pc:spChg>
        <pc:spChg chg="mod">
          <ac:chgData name="Guest User" userId="S::urn:spo:anon#772ee2bf8c010d4ec1da8ce93ebc6ab9e25afa5287e040e794ae0002df1eb736::" providerId="AD" clId="Web-{996BD3CD-C422-C3DC-31FA-61A932AE05A6}" dt="2019-02-15T13:13:14.950" v="662" actId="14100"/>
          <ac:spMkLst>
            <pc:docMk/>
            <pc:sldMk cId="2787304038" sldId="294"/>
            <ac:spMk id="3" creationId="{3FF1B62C-830E-410C-8AF1-940F6ED0C0FB}"/>
          </ac:spMkLst>
        </pc:spChg>
        <pc:spChg chg="add">
          <ac:chgData name="Guest User" userId="S::urn:spo:anon#772ee2bf8c010d4ec1da8ce93ebc6ab9e25afa5287e040e794ae0002df1eb736::" providerId="AD" clId="Web-{996BD3CD-C422-C3DC-31FA-61A932AE05A6}" dt="2019-02-15T13:12:14.949" v="620"/>
          <ac:spMkLst>
            <pc:docMk/>
            <pc:sldMk cId="2787304038" sldId="294"/>
            <ac:spMk id="5" creationId="{AFA67CD3-AB4E-4A7A-BEB8-53C445D8C44E}"/>
          </ac:spMkLst>
        </pc:spChg>
        <pc:spChg chg="add del">
          <ac:chgData name="Guest User" userId="S::urn:spo:anon#772ee2bf8c010d4ec1da8ce93ebc6ab9e25afa5287e040e794ae0002df1eb736::" providerId="AD" clId="Web-{996BD3CD-C422-C3DC-31FA-61A932AE05A6}" dt="2019-02-15T13:12:14.831" v="619"/>
          <ac:spMkLst>
            <pc:docMk/>
            <pc:sldMk cId="2787304038" sldId="294"/>
            <ac:spMk id="8" creationId="{15911E3A-C35B-4EF7-A355-B84E9A14AF4D}"/>
          </ac:spMkLst>
        </pc:spChg>
        <pc:spChg chg="add">
          <ac:chgData name="Guest User" userId="S::urn:spo:anon#772ee2bf8c010d4ec1da8ce93ebc6ab9e25afa5287e040e794ae0002df1eb736::" providerId="AD" clId="Web-{996BD3CD-C422-C3DC-31FA-61A932AE05A6}" dt="2019-02-15T13:12:14.949" v="620"/>
          <ac:spMkLst>
            <pc:docMk/>
            <pc:sldMk cId="2787304038" sldId="294"/>
            <ac:spMk id="14" creationId="{339C8D78-A644-462F-B674-F440635E5353}"/>
          </ac:spMkLst>
        </pc:spChg>
        <pc:grpChg chg="add del">
          <ac:chgData name="Guest User" userId="S::urn:spo:anon#772ee2bf8c010d4ec1da8ce93ebc6ab9e25afa5287e040e794ae0002df1eb736::" providerId="AD" clId="Web-{996BD3CD-C422-C3DC-31FA-61A932AE05A6}" dt="2019-02-15T13:12:14.831" v="619"/>
          <ac:grpSpMkLst>
            <pc:docMk/>
            <pc:sldMk cId="2787304038" sldId="294"/>
            <ac:grpSpMk id="10" creationId="{E21ADB3D-AD65-44B4-847D-5E90E90A5D16}"/>
          </ac:grpSpMkLst>
        </pc:grpChg>
        <pc:grpChg chg="add del">
          <ac:chgData name="Guest User" userId="S::urn:spo:anon#772ee2bf8c010d4ec1da8ce93ebc6ab9e25afa5287e040e794ae0002df1eb736::" providerId="AD" clId="Web-{996BD3CD-C422-C3DC-31FA-61A932AE05A6}" dt="2019-02-15T13:12:14.831" v="619"/>
          <ac:grpSpMkLst>
            <pc:docMk/>
            <pc:sldMk cId="2787304038" sldId="294"/>
            <ac:grpSpMk id="33" creationId="{5F8A7F7F-DD1A-4F41-98AC-B9CE2A620CDC}"/>
          </ac:grpSpMkLst>
        </pc:grpChg>
        <pc:picChg chg="add mod">
          <ac:chgData name="Guest User" userId="S::urn:spo:anon#772ee2bf8c010d4ec1da8ce93ebc6ab9e25afa5287e040e794ae0002df1eb736::" providerId="AD" clId="Web-{996BD3CD-C422-C3DC-31FA-61A932AE05A6}" dt="2019-02-15T13:12:28.402" v="623" actId="1076"/>
          <ac:picMkLst>
            <pc:docMk/>
            <pc:sldMk cId="2787304038" sldId="294"/>
            <ac:picMk id="4" creationId="{297B3E07-0AF9-4C7C-810D-93CB9B15C259}"/>
          </ac:picMkLst>
        </pc:picChg>
        <pc:picChg chg="add del">
          <ac:chgData name="Guest User" userId="S::urn:spo:anon#772ee2bf8c010d4ec1da8ce93ebc6ab9e25afa5287e040e794ae0002df1eb736::" providerId="AD" clId="Web-{996BD3CD-C422-C3DC-31FA-61A932AE05A6}" dt="2019-02-15T13:12:18.918" v="621"/>
          <ac:picMkLst>
            <pc:docMk/>
            <pc:sldMk cId="2787304038" sldId="294"/>
            <ac:picMk id="7" creationId="{3554FE37-664B-4589-B973-17F87776D61B}"/>
          </ac:picMkLst>
        </pc:picChg>
        <pc:picChg chg="add">
          <ac:chgData name="Guest User" userId="S::urn:spo:anon#772ee2bf8c010d4ec1da8ce93ebc6ab9e25afa5287e040e794ae0002df1eb736::" providerId="AD" clId="Web-{996BD3CD-C422-C3DC-31FA-61A932AE05A6}" dt="2019-02-15T13:12:14.949" v="620"/>
          <ac:picMkLst>
            <pc:docMk/>
            <pc:sldMk cId="2787304038" sldId="294"/>
            <ac:picMk id="12" creationId="{07CF545F-9C2E-4446-97CD-AD92990C2B68}"/>
          </ac:picMkLst>
        </pc:picChg>
      </pc:sldChg>
      <pc:sldChg chg="addSp delSp modSp new mod setBg">
        <pc:chgData name="Guest User" userId="S::urn:spo:anon#772ee2bf8c010d4ec1da8ce93ebc6ab9e25afa5287e040e794ae0002df1eb736::" providerId="AD" clId="Web-{996BD3CD-C422-C3DC-31FA-61A932AE05A6}" dt="2019-02-15T13:14:29.871" v="667"/>
        <pc:sldMkLst>
          <pc:docMk/>
          <pc:sldMk cId="2335946251" sldId="295"/>
        </pc:sldMkLst>
        <pc:spChg chg="add del">
          <ac:chgData name="Guest User" userId="S::urn:spo:anon#772ee2bf8c010d4ec1da8ce93ebc6ab9e25afa5287e040e794ae0002df1eb736::" providerId="AD" clId="Web-{996BD3CD-C422-C3DC-31FA-61A932AE05A6}" dt="2019-02-15T13:14:29.871" v="667"/>
          <ac:spMkLst>
            <pc:docMk/>
            <pc:sldMk cId="2335946251" sldId="295"/>
            <ac:spMk id="7" creationId="{32BC26D8-82FB-445E-AA49-62A77D7C1EE0}"/>
          </ac:spMkLst>
        </pc:spChg>
        <pc:spChg chg="add del">
          <ac:chgData name="Guest User" userId="S::urn:spo:anon#772ee2bf8c010d4ec1da8ce93ebc6ab9e25afa5287e040e794ae0002df1eb736::" providerId="AD" clId="Web-{996BD3CD-C422-C3DC-31FA-61A932AE05A6}" dt="2019-02-15T13:14:29.871" v="667"/>
          <ac:spMkLst>
            <pc:docMk/>
            <pc:sldMk cId="2335946251" sldId="295"/>
            <ac:spMk id="9" creationId="{CB44330D-EA18-4254-AA95-EB49948539B8}"/>
          </ac:spMkLst>
        </pc:spChg>
        <pc:picChg chg="add mod">
          <ac:chgData name="Guest User" userId="S::urn:spo:anon#772ee2bf8c010d4ec1da8ce93ebc6ab9e25afa5287e040e794ae0002df1eb736::" providerId="AD" clId="Web-{996BD3CD-C422-C3DC-31FA-61A932AE05A6}" dt="2019-02-15T13:14:29.871" v="667"/>
          <ac:picMkLst>
            <pc:docMk/>
            <pc:sldMk cId="2335946251" sldId="295"/>
            <ac:picMk id="2" creationId="{BE7B3CF8-961A-4445-B4CE-8E5B362B26FB}"/>
          </ac:picMkLst>
        </pc:picChg>
      </pc:sldChg>
    </pc:docChg>
  </pc:docChgLst>
  <pc:docChgLst>
    <pc:chgData name="Grönroos Leena" userId="S::leena.gronroos@haaga-helia.fi::5262a01f-bcde-4d47-8ea3-87c0bc25e058" providerId="AD" clId="Web-{DE7FE1D2-0016-CC97-2EB6-75D0A29D9992}"/>
    <pc:docChg chg="addSld delSld modSld sldOrd">
      <pc:chgData name="Grönroos Leena" userId="S::leena.gronroos@haaga-helia.fi::5262a01f-bcde-4d47-8ea3-87c0bc25e058" providerId="AD" clId="Web-{DE7FE1D2-0016-CC97-2EB6-75D0A29D9992}" dt="2019-05-09T11:05:57.827" v="604" actId="20577"/>
      <pc:docMkLst>
        <pc:docMk/>
      </pc:docMkLst>
      <pc:sldChg chg="modSp ord">
        <pc:chgData name="Grönroos Leena" userId="S::leena.gronroos@haaga-helia.fi::5262a01f-bcde-4d47-8ea3-87c0bc25e058" providerId="AD" clId="Web-{DE7FE1D2-0016-CC97-2EB6-75D0A29D9992}" dt="2019-05-09T10:21:26.713" v="289" actId="20577"/>
        <pc:sldMkLst>
          <pc:docMk/>
          <pc:sldMk cId="627651762" sldId="313"/>
        </pc:sldMkLst>
        <pc:spChg chg="mod">
          <ac:chgData name="Grönroos Leena" userId="S::leena.gronroos@haaga-helia.fi::5262a01f-bcde-4d47-8ea3-87c0bc25e058" providerId="AD" clId="Web-{DE7FE1D2-0016-CC97-2EB6-75D0A29D9992}" dt="2019-05-09T10:19:43.975" v="18" actId="1076"/>
          <ac:spMkLst>
            <pc:docMk/>
            <pc:sldMk cId="627651762" sldId="313"/>
            <ac:spMk id="2" creationId="{0E275DCD-3031-47BA-B99B-0ACA0AB75990}"/>
          </ac:spMkLst>
        </pc:spChg>
        <pc:spChg chg="mod">
          <ac:chgData name="Grönroos Leena" userId="S::leena.gronroos@haaga-helia.fi::5262a01f-bcde-4d47-8ea3-87c0bc25e058" providerId="AD" clId="Web-{DE7FE1D2-0016-CC97-2EB6-75D0A29D9992}" dt="2019-05-09T10:21:26.713" v="289" actId="20577"/>
          <ac:spMkLst>
            <pc:docMk/>
            <pc:sldMk cId="627651762" sldId="313"/>
            <ac:spMk id="3" creationId="{ED771174-F0C4-4720-B2F8-BCC3DB6750A5}"/>
          </ac:spMkLst>
        </pc:spChg>
      </pc:sldChg>
      <pc:sldChg chg="del">
        <pc:chgData name="Grönroos Leena" userId="S::leena.gronroos@haaga-helia.fi::5262a01f-bcde-4d47-8ea3-87c0bc25e058" providerId="AD" clId="Web-{DE7FE1D2-0016-CC97-2EB6-75D0A29D9992}" dt="2019-05-09T10:21:34.698" v="291"/>
        <pc:sldMkLst>
          <pc:docMk/>
          <pc:sldMk cId="1775880083" sldId="321"/>
        </pc:sldMkLst>
      </pc:sldChg>
      <pc:sldChg chg="modSp new">
        <pc:chgData name="Grönroos Leena" userId="S::leena.gronroos@haaga-helia.fi::5262a01f-bcde-4d47-8ea3-87c0bc25e058" providerId="AD" clId="Web-{DE7FE1D2-0016-CC97-2EB6-75D0A29D9992}" dt="2019-05-09T11:05:56.405" v="603" actId="20577"/>
        <pc:sldMkLst>
          <pc:docMk/>
          <pc:sldMk cId="1131989000" sldId="325"/>
        </pc:sldMkLst>
        <pc:spChg chg="mod">
          <ac:chgData name="Grönroos Leena" userId="S::leena.gronroos@haaga-helia.fi::5262a01f-bcde-4d47-8ea3-87c0bc25e058" providerId="AD" clId="Web-{DE7FE1D2-0016-CC97-2EB6-75D0A29D9992}" dt="2019-05-09T11:05:56.405" v="603" actId="20577"/>
          <ac:spMkLst>
            <pc:docMk/>
            <pc:sldMk cId="1131989000" sldId="325"/>
            <ac:spMk id="3" creationId="{36040148-FEFC-4EE6-A2BB-ADF293519D3B}"/>
          </ac:spMkLst>
        </pc:spChg>
      </pc:sldChg>
    </pc:docChg>
  </pc:docChgLst>
  <pc:docChgLst>
    <pc:chgData name="Guest User" userId="S::urn:spo:anon#772ee2bf8c010d4ec1da8ce93ebc6ab9e25afa5287e040e794ae0002df1eb736::" providerId="AD" clId="Web-{D89651E0-9865-446A-F158-EB7EF0EC9449}"/>
    <pc:docChg chg="addSld delSld modSld sldOrd">
      <pc:chgData name="Guest User" userId="S::urn:spo:anon#772ee2bf8c010d4ec1da8ce93ebc6ab9e25afa5287e040e794ae0002df1eb736::" providerId="AD" clId="Web-{D89651E0-9865-446A-F158-EB7EF0EC9449}" dt="2019-02-12T14:31:09.045" v="1542" actId="20577"/>
      <pc:docMkLst>
        <pc:docMk/>
      </pc:docMkLst>
      <pc:sldChg chg="addSp delSp modSp mod setBg setClrOvrMap">
        <pc:chgData name="Guest User" userId="S::urn:spo:anon#772ee2bf8c010d4ec1da8ce93ebc6ab9e25afa5287e040e794ae0002df1eb736::" providerId="AD" clId="Web-{D89651E0-9865-446A-F158-EB7EF0EC9449}" dt="2019-02-12T14:26:45.936" v="1285" actId="1076"/>
        <pc:sldMkLst>
          <pc:docMk/>
          <pc:sldMk cId="3727642751" sldId="277"/>
        </pc:sldMkLst>
        <pc:spChg chg="mod">
          <ac:chgData name="Guest User" userId="S::urn:spo:anon#772ee2bf8c010d4ec1da8ce93ebc6ab9e25afa5287e040e794ae0002df1eb736::" providerId="AD" clId="Web-{D89651E0-9865-446A-F158-EB7EF0EC9449}" dt="2019-02-12T14:26:45.936" v="1285" actId="1076"/>
          <ac:spMkLst>
            <pc:docMk/>
            <pc:sldMk cId="3727642751" sldId="277"/>
            <ac:spMk id="2" creationId="{BEF8422E-CC88-4E9E-899E-B003699DBCBF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4:26:15.171" v="1275"/>
          <ac:spMkLst>
            <pc:docMk/>
            <pc:sldMk cId="3727642751" sldId="277"/>
            <ac:spMk id="3" creationId="{D46A54B3-3059-45FF-8A07-A6AC6D28FFE2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4:26:15.171" v="1275"/>
          <ac:spMkLst>
            <pc:docMk/>
            <pc:sldMk cId="3727642751" sldId="277"/>
            <ac:spMk id="4" creationId="{2C698F18-C4CF-4B6B-A5FA-3C2BE328A4C3}"/>
          </ac:spMkLst>
        </pc:spChg>
        <pc:spChg chg="del">
          <ac:chgData name="Guest User" userId="S::urn:spo:anon#772ee2bf8c010d4ec1da8ce93ebc6ab9e25afa5287e040e794ae0002df1eb736::" providerId="AD" clId="Web-{D89651E0-9865-446A-F158-EB7EF0EC9449}" dt="2019-02-12T14:26:15.171" v="1275"/>
          <ac:spMkLst>
            <pc:docMk/>
            <pc:sldMk cId="3727642751" sldId="277"/>
            <ac:spMk id="9" creationId="{4C608BEB-860E-4094-8511-78603564A75E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6:15.171" v="1275"/>
          <ac:spMkLst>
            <pc:docMk/>
            <pc:sldMk cId="3727642751" sldId="277"/>
            <ac:spMk id="16" creationId="{1DE7243B-5109-444B-8FAF-7437C66BC0E9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6:15.171" v="1275"/>
          <ac:spMkLst>
            <pc:docMk/>
            <pc:sldMk cId="3727642751" sldId="277"/>
            <ac:spMk id="18" creationId="{4C5D6221-DA7B-4611-AA26-7D8E349FDE96}"/>
          </ac:spMkLst>
        </pc:spChg>
        <pc:cxnChg chg="del">
          <ac:chgData name="Guest User" userId="S::urn:spo:anon#772ee2bf8c010d4ec1da8ce93ebc6ab9e25afa5287e040e794ae0002df1eb736::" providerId="AD" clId="Web-{D89651E0-9865-446A-F158-EB7EF0EC9449}" dt="2019-02-12T14:26:15.171" v="1275"/>
          <ac:cxnSpMkLst>
            <pc:docMk/>
            <pc:sldMk cId="3727642751" sldId="277"/>
            <ac:cxnSpMk id="11" creationId="{1F16A8D4-FE87-4604-88B2-394B5D1EB437}"/>
          </ac:cxnSpMkLst>
        </pc:cxnChg>
      </pc:sldChg>
      <pc:sldChg chg="modSp ord">
        <pc:chgData name="Guest User" userId="S::urn:spo:anon#772ee2bf8c010d4ec1da8ce93ebc6ab9e25afa5287e040e794ae0002df1eb736::" providerId="AD" clId="Web-{D89651E0-9865-446A-F158-EB7EF0EC9449}" dt="2019-02-12T14:25:34.046" v="1274"/>
        <pc:sldMkLst>
          <pc:docMk/>
          <pc:sldMk cId="2414297330" sldId="280"/>
        </pc:sldMkLst>
        <pc:spChg chg="mod">
          <ac:chgData name="Guest User" userId="S::urn:spo:anon#772ee2bf8c010d4ec1da8ce93ebc6ab9e25afa5287e040e794ae0002df1eb736::" providerId="AD" clId="Web-{D89651E0-9865-446A-F158-EB7EF0EC9449}" dt="2019-02-12T14:24:31.983" v="1232" actId="20577"/>
          <ac:spMkLst>
            <pc:docMk/>
            <pc:sldMk cId="2414297330" sldId="280"/>
            <ac:spMk id="2" creationId="{06E90819-B93A-465A-A1E4-E75AAF46BA5B}"/>
          </ac:spMkLst>
        </pc:spChg>
      </pc:sldChg>
      <pc:sldChg chg="del">
        <pc:chgData name="Guest User" userId="S::urn:spo:anon#772ee2bf8c010d4ec1da8ce93ebc6ab9e25afa5287e040e794ae0002df1eb736::" providerId="AD" clId="Web-{D89651E0-9865-446A-F158-EB7EF0EC9449}" dt="2019-02-12T14:24:18.687" v="1231"/>
        <pc:sldMkLst>
          <pc:docMk/>
          <pc:sldMk cId="2008834824" sldId="282"/>
        </pc:sldMkLst>
      </pc:sldChg>
      <pc:sldChg chg="addSp delSp modSp del ord">
        <pc:chgData name="Guest User" userId="S::urn:spo:anon#772ee2bf8c010d4ec1da8ce93ebc6ab9e25afa5287e040e794ae0002df1eb736::" providerId="AD" clId="Web-{D89651E0-9865-446A-F158-EB7EF0EC9449}" dt="2019-02-12T13:56:04.627" v="569"/>
        <pc:sldMkLst>
          <pc:docMk/>
          <pc:sldMk cId="3220518939" sldId="283"/>
        </pc:sldMkLst>
        <pc:spChg chg="mod">
          <ac:chgData name="Guest User" userId="S::urn:spo:anon#772ee2bf8c010d4ec1da8ce93ebc6ab9e25afa5287e040e794ae0002df1eb736::" providerId="AD" clId="Web-{D89651E0-9865-446A-F158-EB7EF0EC9449}" dt="2019-02-12T13:55:41.689" v="552" actId="20577"/>
          <ac:spMkLst>
            <pc:docMk/>
            <pc:sldMk cId="3220518939" sldId="283"/>
            <ac:spMk id="2" creationId="{8290A412-01AC-4EBC-BA9F-B2EADA1CF49D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3:55:48.783" v="559" actId="20577"/>
          <ac:spMkLst>
            <pc:docMk/>
            <pc:sldMk cId="3220518939" sldId="283"/>
            <ac:spMk id="3" creationId="{FCBFB622-410B-4792-BDB2-18129504D1F5}"/>
          </ac:spMkLst>
        </pc:spChg>
        <pc:spChg chg="add mod">
          <ac:chgData name="Guest User" userId="S::urn:spo:anon#772ee2bf8c010d4ec1da8ce93ebc6ab9e25afa5287e040e794ae0002df1eb736::" providerId="AD" clId="Web-{D89651E0-9865-446A-F158-EB7EF0EC9449}" dt="2019-02-12T13:54:50.814" v="549" actId="20577"/>
          <ac:spMkLst>
            <pc:docMk/>
            <pc:sldMk cId="3220518939" sldId="283"/>
            <ac:spMk id="5" creationId="{35534F32-721B-4820-939A-60E163019919}"/>
          </ac:spMkLst>
        </pc:spChg>
        <pc:spChg chg="add del mod">
          <ac:chgData name="Guest User" userId="S::urn:spo:anon#772ee2bf8c010d4ec1da8ce93ebc6ab9e25afa5287e040e794ae0002df1eb736::" providerId="AD" clId="Web-{D89651E0-9865-446A-F158-EB7EF0EC9449}" dt="2019-02-12T13:54:04.690" v="526"/>
          <ac:spMkLst>
            <pc:docMk/>
            <pc:sldMk cId="3220518939" sldId="283"/>
            <ac:spMk id="7" creationId="{CD38AC03-597A-4226-935A-997A5B50C1F1}"/>
          </ac:spMkLst>
        </pc:spChg>
      </pc:sldChg>
      <pc:sldChg chg="addSp delSp modSp new mod setBg modNotes">
        <pc:chgData name="Guest User" userId="S::urn:spo:anon#772ee2bf8c010d4ec1da8ce93ebc6ab9e25afa5287e040e794ae0002df1eb736::" providerId="AD" clId="Web-{D89651E0-9865-446A-F158-EB7EF0EC9449}" dt="2019-02-12T14:14:18.547" v="1020" actId="20577"/>
        <pc:sldMkLst>
          <pc:docMk/>
          <pc:sldMk cId="2651343353" sldId="284"/>
        </pc:sldMkLst>
        <pc:spChg chg="mod">
          <ac:chgData name="Guest User" userId="S::urn:spo:anon#772ee2bf8c010d4ec1da8ce93ebc6ab9e25afa5287e040e794ae0002df1eb736::" providerId="AD" clId="Web-{D89651E0-9865-446A-F158-EB7EF0EC9449}" dt="2019-02-12T14:14:18.547" v="1020" actId="20577"/>
          <ac:spMkLst>
            <pc:docMk/>
            <pc:sldMk cId="2651343353" sldId="284"/>
            <ac:spMk id="2" creationId="{AD66C662-B2D3-41C0-9CA1-96C27F52F044}"/>
          </ac:spMkLst>
        </pc:spChg>
        <pc:spChg chg="del mod">
          <ac:chgData name="Guest User" userId="S::urn:spo:anon#772ee2bf8c010d4ec1da8ce93ebc6ab9e25afa5287e040e794ae0002df1eb736::" providerId="AD" clId="Web-{D89651E0-9865-446A-F158-EB7EF0EC9449}" dt="2019-02-12T13:13:13.553" v="2"/>
          <ac:spMkLst>
            <pc:docMk/>
            <pc:sldMk cId="2651343353" sldId="284"/>
            <ac:spMk id="3" creationId="{5C8F8B39-7E3F-49A9-A117-0D5510AEFAB3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3:39:36.113" v="80"/>
          <ac:spMkLst>
            <pc:docMk/>
            <pc:sldMk cId="2651343353" sldId="284"/>
            <ac:spMk id="15" creationId="{247AB924-1B87-43FC-B7C7-B112D5C51A0E}"/>
          </ac:spMkLst>
        </pc:spChg>
        <pc:picChg chg="add mod ord">
          <ac:chgData name="Guest User" userId="S::urn:spo:anon#772ee2bf8c010d4ec1da8ce93ebc6ab9e25afa5287e040e794ae0002df1eb736::" providerId="AD" clId="Web-{D89651E0-9865-446A-F158-EB7EF0EC9449}" dt="2019-02-12T13:39:53.160" v="89" actId="1076"/>
          <ac:picMkLst>
            <pc:docMk/>
            <pc:sldMk cId="2651343353" sldId="284"/>
            <ac:picMk id="4" creationId="{059E993C-FF5E-4892-9A89-47DBC4854818}"/>
          </ac:picMkLst>
        </pc:picChg>
        <pc:picChg chg="add del mod ord modCrop">
          <ac:chgData name="Guest User" userId="S::urn:spo:anon#772ee2bf8c010d4ec1da8ce93ebc6ab9e25afa5287e040e794ae0002df1eb736::" providerId="AD" clId="Web-{D89651E0-9865-446A-F158-EB7EF0EC9449}" dt="2019-02-12T13:41:00.691" v="93"/>
          <ac:picMkLst>
            <pc:docMk/>
            <pc:sldMk cId="2651343353" sldId="284"/>
            <ac:picMk id="6" creationId="{0510ADC5-4DAA-4F60-BD4B-B76A41F7C572}"/>
          </ac:picMkLst>
        </pc:picChg>
        <pc:picChg chg="add mod">
          <ac:chgData name="Guest User" userId="S::urn:spo:anon#772ee2bf8c010d4ec1da8ce93ebc6ab9e25afa5287e040e794ae0002df1eb736::" providerId="AD" clId="Web-{D89651E0-9865-446A-F158-EB7EF0EC9449}" dt="2019-02-12T13:42:14.878" v="102" actId="1076"/>
          <ac:picMkLst>
            <pc:docMk/>
            <pc:sldMk cId="2651343353" sldId="284"/>
            <ac:picMk id="8" creationId="{536DDD8F-1ABB-4AC4-952E-7D154B3F09F9}"/>
          </ac:picMkLst>
        </pc:picChg>
        <pc:picChg chg="add mod modCrop">
          <ac:chgData name="Guest User" userId="S::urn:spo:anon#772ee2bf8c010d4ec1da8ce93ebc6ab9e25afa5287e040e794ae0002df1eb736::" providerId="AD" clId="Web-{D89651E0-9865-446A-F158-EB7EF0EC9449}" dt="2019-02-12T13:42:01.378" v="101"/>
          <ac:picMkLst>
            <pc:docMk/>
            <pc:sldMk cId="2651343353" sldId="284"/>
            <ac:picMk id="10" creationId="{20D2CCB1-9CFF-4340-A5F8-F17774996BD0}"/>
          </ac:picMkLst>
        </pc:picChg>
        <pc:cxnChg chg="add">
          <ac:chgData name="Guest User" userId="S::urn:spo:anon#772ee2bf8c010d4ec1da8ce93ebc6ab9e25afa5287e040e794ae0002df1eb736::" providerId="AD" clId="Web-{D89651E0-9865-446A-F158-EB7EF0EC9449}" dt="2019-02-12T13:39:36.113" v="80"/>
          <ac:cxnSpMkLst>
            <pc:docMk/>
            <pc:sldMk cId="2651343353" sldId="284"/>
            <ac:cxnSpMk id="13" creationId="{99AE2756-0FC4-4155-83E7-58AAAB63E757}"/>
          </ac:cxnSpMkLst>
        </pc:cxnChg>
        <pc:cxnChg chg="add">
          <ac:chgData name="Guest User" userId="S::urn:spo:anon#772ee2bf8c010d4ec1da8ce93ebc6ab9e25afa5287e040e794ae0002df1eb736::" providerId="AD" clId="Web-{D89651E0-9865-446A-F158-EB7EF0EC9449}" dt="2019-02-12T13:39:36.113" v="80"/>
          <ac:cxnSpMkLst>
            <pc:docMk/>
            <pc:sldMk cId="2651343353" sldId="284"/>
            <ac:cxnSpMk id="17" creationId="{818DC98F-4057-4645-B948-F604F39A9CFE}"/>
          </ac:cxnSpMkLst>
        </pc:cxnChg>
        <pc:cxnChg chg="add">
          <ac:chgData name="Guest User" userId="S::urn:spo:anon#772ee2bf8c010d4ec1da8ce93ebc6ab9e25afa5287e040e794ae0002df1eb736::" providerId="AD" clId="Web-{D89651E0-9865-446A-F158-EB7EF0EC9449}" dt="2019-02-12T13:39:36.113" v="80"/>
          <ac:cxnSpMkLst>
            <pc:docMk/>
            <pc:sldMk cId="2651343353" sldId="284"/>
            <ac:cxnSpMk id="19" creationId="{DAD2B705-4A9B-408D-AA80-4F41045E09DE}"/>
          </ac:cxnSpMkLst>
        </pc:cxnChg>
      </pc:sldChg>
      <pc:sldChg chg="addSp delSp modSp new mod setBg modNotes">
        <pc:chgData name="Guest User" userId="S::urn:spo:anon#772ee2bf8c010d4ec1da8ce93ebc6ab9e25afa5287e040e794ae0002df1eb736::" providerId="AD" clId="Web-{D89651E0-9865-446A-F158-EB7EF0EC9449}" dt="2019-02-12T14:16:13.109" v="1081"/>
        <pc:sldMkLst>
          <pc:docMk/>
          <pc:sldMk cId="544329122" sldId="285"/>
        </pc:sldMkLst>
        <pc:spChg chg="mod">
          <ac:chgData name="Guest User" userId="S::urn:spo:anon#772ee2bf8c010d4ec1da8ce93ebc6ab9e25afa5287e040e794ae0002df1eb736::" providerId="AD" clId="Web-{D89651E0-9865-446A-F158-EB7EF0EC9449}" dt="2019-02-12T14:14:04.406" v="1015" actId="1076"/>
          <ac:spMkLst>
            <pc:docMk/>
            <pc:sldMk cId="544329122" sldId="285"/>
            <ac:spMk id="2" creationId="{EC072671-CA54-4DAE-89F5-77DF84138F7C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4:06:38.220" v="715" actId="20577"/>
          <ac:spMkLst>
            <pc:docMk/>
            <pc:sldMk cId="544329122" sldId="285"/>
            <ac:spMk id="3" creationId="{CD52852C-7A97-4F3F-B284-253610087EE1}"/>
          </ac:spMkLst>
        </pc:spChg>
        <pc:spChg chg="del mod">
          <ac:chgData name="Guest User" userId="S::urn:spo:anon#772ee2bf8c010d4ec1da8ce93ebc6ab9e25afa5287e040e794ae0002df1eb736::" providerId="AD" clId="Web-{D89651E0-9865-446A-F158-EB7EF0EC9449}" dt="2019-02-12T13:58:48.689" v="606"/>
          <ac:spMkLst>
            <pc:docMk/>
            <pc:sldMk cId="544329122" sldId="285"/>
            <ac:spMk id="4" creationId="{423178C1-4071-4C1D-8632-5B1340145A53}"/>
          </ac:spMkLst>
        </pc:spChg>
        <pc:spChg chg="add del mod">
          <ac:chgData name="Guest User" userId="S::urn:spo:anon#772ee2bf8c010d4ec1da8ce93ebc6ab9e25afa5287e040e794ae0002df1eb736::" providerId="AD" clId="Web-{D89651E0-9865-446A-F158-EB7EF0EC9449}" dt="2019-02-12T13:59:38.642" v="614"/>
          <ac:spMkLst>
            <pc:docMk/>
            <pc:sldMk cId="544329122" sldId="285"/>
            <ac:spMk id="5" creationId="{E271616D-EC31-40EC-8F8A-213A83445F25}"/>
          </ac:spMkLst>
        </pc:spChg>
        <pc:spChg chg="add del mod">
          <ac:chgData name="Guest User" userId="S::urn:spo:anon#772ee2bf8c010d4ec1da8ce93ebc6ab9e25afa5287e040e794ae0002df1eb736::" providerId="AD" clId="Web-{D89651E0-9865-446A-F158-EB7EF0EC9449}" dt="2019-02-12T14:00:14.142" v="622"/>
          <ac:spMkLst>
            <pc:docMk/>
            <pc:sldMk cId="544329122" sldId="285"/>
            <ac:spMk id="6" creationId="{24CD3F4B-4BFF-43ED-9357-F42109DA1388}"/>
          </ac:spMkLst>
        </pc:spChg>
        <pc:spChg chg="add mod">
          <ac:chgData name="Guest User" userId="S::urn:spo:anon#772ee2bf8c010d4ec1da8ce93ebc6ab9e25afa5287e040e794ae0002df1eb736::" providerId="AD" clId="Web-{D89651E0-9865-446A-F158-EB7EF0EC9449}" dt="2019-02-12T14:06:05.454" v="710"/>
          <ac:spMkLst>
            <pc:docMk/>
            <pc:sldMk cId="544329122" sldId="285"/>
            <ac:spMk id="7" creationId="{111AE619-661A-49A9-93C2-001316BC57FA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6:33.674" v="574"/>
          <ac:spMkLst>
            <pc:docMk/>
            <pc:sldMk cId="544329122" sldId="285"/>
            <ac:spMk id="9" creationId="{9F7D788E-2C1B-4EF4-8719-12613771FF98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6:33.674" v="574"/>
          <ac:spMkLst>
            <pc:docMk/>
            <pc:sldMk cId="544329122" sldId="285"/>
            <ac:spMk id="11" creationId="{7C54E824-C0F4-480B-BC88-689F50C45FBD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6:33.674" v="574"/>
          <ac:spMkLst>
            <pc:docMk/>
            <pc:sldMk cId="544329122" sldId="285"/>
            <ac:spMk id="13" creationId="{58DEA6A1-FC5C-4E6E-BBBF-7E472949B394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6:33.674" v="574"/>
          <ac:spMkLst>
            <pc:docMk/>
            <pc:sldMk cId="544329122" sldId="285"/>
            <ac:spMk id="15" creationId="{96AAAC3B-1954-46B7-BBAC-27DFF5B5295F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6:33.674" v="574"/>
          <ac:spMkLst>
            <pc:docMk/>
            <pc:sldMk cId="544329122" sldId="285"/>
            <ac:spMk id="17" creationId="{A5AD6500-BB62-4AAC-9D2F-C10DDC90CBB1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7:07.392" v="583"/>
          <ac:spMkLst>
            <pc:docMk/>
            <pc:sldMk cId="544329122" sldId="285"/>
            <ac:spMk id="19" creationId="{4C608BEB-860E-4094-8511-78603564A75E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6:33.658" v="573"/>
          <ac:spMkLst>
            <pc:docMk/>
            <pc:sldMk cId="544329122" sldId="285"/>
            <ac:spMk id="22" creationId="{E35A04CF-97D4-4FF7-B359-C546B1F62E54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7:07.361" v="582"/>
          <ac:spMkLst>
            <pc:docMk/>
            <pc:sldMk cId="544329122" sldId="285"/>
            <ac:spMk id="23" creationId="{4C608BEB-860E-4094-8511-78603564A75E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6:33.658" v="573"/>
          <ac:spMkLst>
            <pc:docMk/>
            <pc:sldMk cId="544329122" sldId="285"/>
            <ac:spMk id="24" creationId="{1DE7243B-5109-444B-8FAF-7437C66BC0E9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7:04.830" v="580"/>
          <ac:spMkLst>
            <pc:docMk/>
            <pc:sldMk cId="544329122" sldId="285"/>
            <ac:spMk id="25" creationId="{E35A04CF-97D4-4FF7-B359-C546B1F62E54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6:33.658" v="573"/>
          <ac:spMkLst>
            <pc:docMk/>
            <pc:sldMk cId="544329122" sldId="285"/>
            <ac:spMk id="26" creationId="{4C5D6221-DA7B-4611-AA26-7D8E349FDE96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7:04.830" v="580"/>
          <ac:spMkLst>
            <pc:docMk/>
            <pc:sldMk cId="544329122" sldId="285"/>
            <ac:spMk id="27" creationId="{1DE7243B-5109-444B-8FAF-7437C66BC0E9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3:57:04.830" v="580"/>
          <ac:spMkLst>
            <pc:docMk/>
            <pc:sldMk cId="544329122" sldId="285"/>
            <ac:spMk id="29" creationId="{4C5D6221-DA7B-4611-AA26-7D8E349FDE96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3:57:07.392" v="583"/>
          <ac:spMkLst>
            <pc:docMk/>
            <pc:sldMk cId="544329122" sldId="285"/>
            <ac:spMk id="30" creationId="{E35A04CF-97D4-4FF7-B359-C546B1F62E54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3:57:07.392" v="583"/>
          <ac:spMkLst>
            <pc:docMk/>
            <pc:sldMk cId="544329122" sldId="285"/>
            <ac:spMk id="31" creationId="{1DE7243B-5109-444B-8FAF-7437C66BC0E9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3:57:07.392" v="583"/>
          <ac:spMkLst>
            <pc:docMk/>
            <pc:sldMk cId="544329122" sldId="285"/>
            <ac:spMk id="32" creationId="{4C5D6221-DA7B-4611-AA26-7D8E349FDE96}"/>
          </ac:spMkLst>
        </pc:spChg>
        <pc:cxnChg chg="add del">
          <ac:chgData name="Guest User" userId="S::urn:spo:anon#772ee2bf8c010d4ec1da8ce93ebc6ab9e25afa5287e040e794ae0002df1eb736::" providerId="AD" clId="Web-{D89651E0-9865-446A-F158-EB7EF0EC9449}" dt="2019-02-12T13:57:07.392" v="583"/>
          <ac:cxnSpMkLst>
            <pc:docMk/>
            <pc:sldMk cId="544329122" sldId="285"/>
            <ac:cxnSpMk id="20" creationId="{1F16A8D4-FE87-4604-88B2-394B5D1EB437}"/>
          </ac:cxnSpMkLst>
        </pc:cxnChg>
        <pc:cxnChg chg="add del">
          <ac:chgData name="Guest User" userId="S::urn:spo:anon#772ee2bf8c010d4ec1da8ce93ebc6ab9e25afa5287e040e794ae0002df1eb736::" providerId="AD" clId="Web-{D89651E0-9865-446A-F158-EB7EF0EC9449}" dt="2019-02-12T13:57:07.361" v="582"/>
          <ac:cxnSpMkLst>
            <pc:docMk/>
            <pc:sldMk cId="544329122" sldId="285"/>
            <ac:cxnSpMk id="28" creationId="{1F16A8D4-FE87-4604-88B2-394B5D1EB437}"/>
          </ac:cxnSpMkLst>
        </pc:cxnChg>
      </pc:sldChg>
      <pc:sldChg chg="addSp modSp new mod setBg modNotes">
        <pc:chgData name="Guest User" userId="S::urn:spo:anon#772ee2bf8c010d4ec1da8ce93ebc6ab9e25afa5287e040e794ae0002df1eb736::" providerId="AD" clId="Web-{D89651E0-9865-446A-F158-EB7EF0EC9449}" dt="2019-02-12T14:17:04.469" v="1114"/>
        <pc:sldMkLst>
          <pc:docMk/>
          <pc:sldMk cId="2862392978" sldId="286"/>
        </pc:sldMkLst>
        <pc:spChg chg="mod">
          <ac:chgData name="Guest User" userId="S::urn:spo:anon#772ee2bf8c010d4ec1da8ce93ebc6ab9e25afa5287e040e794ae0002df1eb736::" providerId="AD" clId="Web-{D89651E0-9865-446A-F158-EB7EF0EC9449}" dt="2019-02-12T14:13:31.219" v="1008" actId="20577"/>
          <ac:spMkLst>
            <pc:docMk/>
            <pc:sldMk cId="2862392978" sldId="286"/>
            <ac:spMk id="2" creationId="{6DE23DC7-DAED-448D-930A-5B4D598D0950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4:12:07.313" v="947" actId="20577"/>
          <ac:spMkLst>
            <pc:docMk/>
            <pc:sldMk cId="2862392978" sldId="286"/>
            <ac:spMk id="3" creationId="{E3E00166-C987-4A3A-A3C0-64817F2ECD5D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4:13:15.516" v="1002" actId="20577"/>
          <ac:spMkLst>
            <pc:docMk/>
            <pc:sldMk cId="2862392978" sldId="286"/>
            <ac:spMk id="4" creationId="{2590D166-E68D-4C45-8EE6-21A3940A1C51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11:31.688" v="934"/>
          <ac:spMkLst>
            <pc:docMk/>
            <pc:sldMk cId="2862392978" sldId="286"/>
            <ac:spMk id="9" creationId="{9F7D788E-2C1B-4EF4-8719-12613771FF98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11:31.688" v="934"/>
          <ac:spMkLst>
            <pc:docMk/>
            <pc:sldMk cId="2862392978" sldId="286"/>
            <ac:spMk id="11" creationId="{7C54E824-C0F4-480B-BC88-689F50C45FBD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11:31.688" v="934"/>
          <ac:spMkLst>
            <pc:docMk/>
            <pc:sldMk cId="2862392978" sldId="286"/>
            <ac:spMk id="13" creationId="{58DEA6A1-FC5C-4E6E-BBBF-7E472949B394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11:31.688" v="934"/>
          <ac:spMkLst>
            <pc:docMk/>
            <pc:sldMk cId="2862392978" sldId="286"/>
            <ac:spMk id="15" creationId="{96AAAC3B-1954-46B7-BBAC-27DFF5B5295F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11:31.688" v="934"/>
          <ac:spMkLst>
            <pc:docMk/>
            <pc:sldMk cId="2862392978" sldId="286"/>
            <ac:spMk id="17" creationId="{A5AD6500-BB62-4AAC-9D2F-C10DDC90CBB1}"/>
          </ac:spMkLst>
        </pc:spChg>
      </pc:sldChg>
      <pc:sldChg chg="modSp new del">
        <pc:chgData name="Guest User" userId="S::urn:spo:anon#772ee2bf8c010d4ec1da8ce93ebc6ab9e25afa5287e040e794ae0002df1eb736::" providerId="AD" clId="Web-{D89651E0-9865-446A-F158-EB7EF0EC9449}" dt="2019-02-12T14:19:00.172" v="1165"/>
        <pc:sldMkLst>
          <pc:docMk/>
          <pc:sldMk cId="15746146" sldId="287"/>
        </pc:sldMkLst>
        <pc:spChg chg="mod">
          <ac:chgData name="Guest User" userId="S::urn:spo:anon#772ee2bf8c010d4ec1da8ce93ebc6ab9e25afa5287e040e794ae0002df1eb736::" providerId="AD" clId="Web-{D89651E0-9865-446A-F158-EB7EF0EC9449}" dt="2019-02-12T14:18:40.906" v="1134" actId="20577"/>
          <ac:spMkLst>
            <pc:docMk/>
            <pc:sldMk cId="15746146" sldId="287"/>
            <ac:spMk id="2" creationId="{ECF27865-D4E0-4D8A-A181-639553DED180}"/>
          </ac:spMkLst>
        </pc:spChg>
      </pc:sldChg>
      <pc:sldChg chg="addSp delSp modSp new del mod setBg setClrOvrMap">
        <pc:chgData name="Guest User" userId="S::urn:spo:anon#772ee2bf8c010d4ec1da8ce93ebc6ab9e25afa5287e040e794ae0002df1eb736::" providerId="AD" clId="Web-{D89651E0-9865-446A-F158-EB7EF0EC9449}" dt="2019-02-12T14:23:08.030" v="1209"/>
        <pc:sldMkLst>
          <pc:docMk/>
          <pc:sldMk cId="2312975707" sldId="288"/>
        </pc:sldMkLst>
        <pc:spChg chg="mod">
          <ac:chgData name="Guest User" userId="S::urn:spo:anon#772ee2bf8c010d4ec1da8ce93ebc6ab9e25afa5287e040e794ae0002df1eb736::" providerId="AD" clId="Web-{D89651E0-9865-446A-F158-EB7EF0EC9449}" dt="2019-02-12T14:22:52.093" v="1198" actId="20577"/>
          <ac:spMkLst>
            <pc:docMk/>
            <pc:sldMk cId="2312975707" sldId="288"/>
            <ac:spMk id="2" creationId="{9A02A4F3-F447-4C04-B33E-9553F071BCE6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4:22:09.577" v="1189" actId="20577"/>
          <ac:spMkLst>
            <pc:docMk/>
            <pc:sldMk cId="2312975707" sldId="288"/>
            <ac:spMk id="3" creationId="{CC92989D-5FC8-4DA9-B114-CA9E3C025B3F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4:20:55.578" v="1170"/>
          <ac:spMkLst>
            <pc:docMk/>
            <pc:sldMk cId="2312975707" sldId="288"/>
            <ac:spMk id="10" creationId="{C0B27210-D0CA-4654-B3E3-9ABB4F178EA1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4:20:55.578" v="1170"/>
          <ac:spMkLst>
            <pc:docMk/>
            <pc:sldMk cId="2312975707" sldId="288"/>
            <ac:spMk id="12" creationId="{1DB7C82F-AB7E-4F0C-B829-FA1B9C415180}"/>
          </ac:spMkLst>
        </pc:spChg>
        <pc:spChg chg="add del">
          <ac:chgData name="Guest User" userId="S::urn:spo:anon#772ee2bf8c010d4ec1da8ce93ebc6ab9e25afa5287e040e794ae0002df1eb736::" providerId="AD" clId="Web-{D89651E0-9865-446A-F158-EB7EF0EC9449}" dt="2019-02-12T14:20:55.578" v="1170"/>
          <ac:spMkLst>
            <pc:docMk/>
            <pc:sldMk cId="2312975707" sldId="288"/>
            <ac:spMk id="14" creationId="{70B66945-4967-4040-926D-DCA44313CDAB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0:55.578" v="1170"/>
          <ac:spMkLst>
            <pc:docMk/>
            <pc:sldMk cId="2312975707" sldId="288"/>
            <ac:spMk id="19" creationId="{71B2258F-86CA-4D4D-8270-BC05FCDEBFB3}"/>
          </ac:spMkLst>
        </pc:spChg>
        <pc:picChg chg="add del mod ord">
          <ac:chgData name="Guest User" userId="S::urn:spo:anon#772ee2bf8c010d4ec1da8ce93ebc6ab9e25afa5287e040e794ae0002df1eb736::" providerId="AD" clId="Web-{D89651E0-9865-446A-F158-EB7EF0EC9449}" dt="2019-02-12T14:22:18.781" v="1196"/>
          <ac:picMkLst>
            <pc:docMk/>
            <pc:sldMk cId="2312975707" sldId="288"/>
            <ac:picMk id="4" creationId="{37B33F3B-0F35-46D1-90D2-388BC6F49EB9}"/>
          </ac:picMkLst>
        </pc:picChg>
        <pc:picChg chg="add del">
          <ac:chgData name="Guest User" userId="S::urn:spo:anon#772ee2bf8c010d4ec1da8ce93ebc6ab9e25afa5287e040e794ae0002df1eb736::" providerId="AD" clId="Web-{D89651E0-9865-446A-F158-EB7EF0EC9449}" dt="2019-02-12T14:19:29.734" v="1167"/>
          <ac:picMkLst>
            <pc:docMk/>
            <pc:sldMk cId="2312975707" sldId="288"/>
            <ac:picMk id="7" creationId="{2FE1D196-2D25-4F36-ADFF-9FA7D2984E69}"/>
          </ac:picMkLst>
        </pc:picChg>
      </pc:sldChg>
      <pc:sldChg chg="addSp delSp modSp new mod setBg">
        <pc:chgData name="Guest User" userId="S::urn:spo:anon#772ee2bf8c010d4ec1da8ce93ebc6ab9e25afa5287e040e794ae0002df1eb736::" providerId="AD" clId="Web-{D89651E0-9865-446A-F158-EB7EF0EC9449}" dt="2019-02-12T14:24:04.343" v="1229" actId="20577"/>
        <pc:sldMkLst>
          <pc:docMk/>
          <pc:sldMk cId="1060923324" sldId="289"/>
        </pc:sldMkLst>
        <pc:spChg chg="mod">
          <ac:chgData name="Guest User" userId="S::urn:spo:anon#772ee2bf8c010d4ec1da8ce93ebc6ab9e25afa5287e040e794ae0002df1eb736::" providerId="AD" clId="Web-{D89651E0-9865-446A-F158-EB7EF0EC9449}" dt="2019-02-12T14:23:46.655" v="1220" actId="20577"/>
          <ac:spMkLst>
            <pc:docMk/>
            <pc:sldMk cId="1060923324" sldId="289"/>
            <ac:spMk id="2" creationId="{ACE17BD4-8FF4-4D79-A87B-F3E31D110420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4:23:22.062" v="1210"/>
          <ac:spMkLst>
            <pc:docMk/>
            <pc:sldMk cId="1060923324" sldId="289"/>
            <ac:spMk id="3" creationId="{5631AFD8-3DE7-4A48-B6C1-82C5773E1EA1}"/>
          </ac:spMkLst>
        </pc:spChg>
        <pc:spChg chg="add mod">
          <ac:chgData name="Guest User" userId="S::urn:spo:anon#772ee2bf8c010d4ec1da8ce93ebc6ab9e25afa5287e040e794ae0002df1eb736::" providerId="AD" clId="Web-{D89651E0-9865-446A-F158-EB7EF0EC9449}" dt="2019-02-12T14:24:04.343" v="1229" actId="20577"/>
          <ac:spMkLst>
            <pc:docMk/>
            <pc:sldMk cId="1060923324" sldId="289"/>
            <ac:spMk id="4" creationId="{2144F1E4-5CA3-432D-8391-8F58E24570DD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3:22.062" v="1210"/>
          <ac:spMkLst>
            <pc:docMk/>
            <pc:sldMk cId="1060923324" sldId="289"/>
            <ac:spMk id="10" creationId="{C0B27210-D0CA-4654-B3E3-9ABB4F178EA1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3:22.062" v="1210"/>
          <ac:spMkLst>
            <pc:docMk/>
            <pc:sldMk cId="1060923324" sldId="289"/>
            <ac:spMk id="12" creationId="{1DB7C82F-AB7E-4F0C-B829-FA1B9C415180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3:22.062" v="1210"/>
          <ac:spMkLst>
            <pc:docMk/>
            <pc:sldMk cId="1060923324" sldId="289"/>
            <ac:spMk id="14" creationId="{70B66945-4967-4040-926D-DCA44313CDAB}"/>
          </ac:spMkLst>
        </pc:spChg>
        <pc:picChg chg="add del">
          <ac:chgData name="Guest User" userId="S::urn:spo:anon#772ee2bf8c010d4ec1da8ce93ebc6ab9e25afa5287e040e794ae0002df1eb736::" providerId="AD" clId="Web-{D89651E0-9865-446A-F158-EB7EF0EC9449}" dt="2019-02-12T14:23:51.343" v="1222"/>
          <ac:picMkLst>
            <pc:docMk/>
            <pc:sldMk cId="1060923324" sldId="289"/>
            <ac:picMk id="7" creationId="{E9E0622C-3043-4ABC-90FE-2F7BE6E253FE}"/>
          </ac:picMkLst>
        </pc:picChg>
      </pc:sldChg>
      <pc:sldChg chg="modSp new">
        <pc:chgData name="Guest User" userId="S::urn:spo:anon#772ee2bf8c010d4ec1da8ce93ebc6ab9e25afa5287e040e794ae0002df1eb736::" providerId="AD" clId="Web-{D89651E0-9865-446A-F158-EB7EF0EC9449}" dt="2019-02-12T14:25:09.655" v="1253" actId="20577"/>
        <pc:sldMkLst>
          <pc:docMk/>
          <pc:sldMk cId="2605353329" sldId="290"/>
        </pc:sldMkLst>
        <pc:spChg chg="mod">
          <ac:chgData name="Guest User" userId="S::urn:spo:anon#772ee2bf8c010d4ec1da8ce93ebc6ab9e25afa5287e040e794ae0002df1eb736::" providerId="AD" clId="Web-{D89651E0-9865-446A-F158-EB7EF0EC9449}" dt="2019-02-12T14:25:09.655" v="1253" actId="20577"/>
          <ac:spMkLst>
            <pc:docMk/>
            <pc:sldMk cId="2605353329" sldId="290"/>
            <ac:spMk id="2" creationId="{7DCB9F05-D5E3-4977-AAC2-181081E03B7C}"/>
          </ac:spMkLst>
        </pc:spChg>
      </pc:sldChg>
      <pc:sldChg chg="modSp new">
        <pc:chgData name="Guest User" userId="S::urn:spo:anon#772ee2bf8c010d4ec1da8ce93ebc6ab9e25afa5287e040e794ae0002df1eb736::" providerId="AD" clId="Web-{D89651E0-9865-446A-F158-EB7EF0EC9449}" dt="2019-02-12T14:25:31.171" v="1272" actId="20577"/>
        <pc:sldMkLst>
          <pc:docMk/>
          <pc:sldMk cId="1459970" sldId="291"/>
        </pc:sldMkLst>
        <pc:spChg chg="mod">
          <ac:chgData name="Guest User" userId="S::urn:spo:anon#772ee2bf8c010d4ec1da8ce93ebc6ab9e25afa5287e040e794ae0002df1eb736::" providerId="AD" clId="Web-{D89651E0-9865-446A-F158-EB7EF0EC9449}" dt="2019-02-12T14:25:31.171" v="1272" actId="20577"/>
          <ac:spMkLst>
            <pc:docMk/>
            <pc:sldMk cId="1459970" sldId="291"/>
            <ac:spMk id="2" creationId="{A00F3AA2-1843-401E-9DD4-F67ABC26A3EB}"/>
          </ac:spMkLst>
        </pc:spChg>
      </pc:sldChg>
      <pc:sldChg chg="addSp modSp new mod setBg">
        <pc:chgData name="Guest User" userId="S::urn:spo:anon#772ee2bf8c010d4ec1da8ce93ebc6ab9e25afa5287e040e794ae0002df1eb736::" providerId="AD" clId="Web-{D89651E0-9865-446A-F158-EB7EF0EC9449}" dt="2019-02-12T14:31:08.202" v="1540" actId="20577"/>
        <pc:sldMkLst>
          <pc:docMk/>
          <pc:sldMk cId="39981337" sldId="292"/>
        </pc:sldMkLst>
        <pc:spChg chg="mod">
          <ac:chgData name="Guest User" userId="S::urn:spo:anon#772ee2bf8c010d4ec1da8ce93ebc6ab9e25afa5287e040e794ae0002df1eb736::" providerId="AD" clId="Web-{D89651E0-9865-446A-F158-EB7EF0EC9449}" dt="2019-02-12T14:29:13.717" v="1426" actId="20577"/>
          <ac:spMkLst>
            <pc:docMk/>
            <pc:sldMk cId="39981337" sldId="292"/>
            <ac:spMk id="2" creationId="{BDF9C8F2-A1B0-4C47-94A3-9DF26FC5C230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4:31:02.280" v="1538" actId="20577"/>
          <ac:spMkLst>
            <pc:docMk/>
            <pc:sldMk cId="39981337" sldId="292"/>
            <ac:spMk id="3" creationId="{3C24E4AB-C414-44FD-83B0-3832DC6711D4}"/>
          </ac:spMkLst>
        </pc:spChg>
        <pc:spChg chg="mod">
          <ac:chgData name="Guest User" userId="S::urn:spo:anon#772ee2bf8c010d4ec1da8ce93ebc6ab9e25afa5287e040e794ae0002df1eb736::" providerId="AD" clId="Web-{D89651E0-9865-446A-F158-EB7EF0EC9449}" dt="2019-02-12T14:31:08.202" v="1540" actId="20577"/>
          <ac:spMkLst>
            <pc:docMk/>
            <pc:sldMk cId="39981337" sldId="292"/>
            <ac:spMk id="4" creationId="{DA79EB63-56A1-48BC-9CEE-1033C11ABD0C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8:55.967" v="1417"/>
          <ac:spMkLst>
            <pc:docMk/>
            <pc:sldMk cId="39981337" sldId="292"/>
            <ac:spMk id="9" creationId="{9F7D788E-2C1B-4EF4-8719-12613771FF98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8:55.967" v="1417"/>
          <ac:spMkLst>
            <pc:docMk/>
            <pc:sldMk cId="39981337" sldId="292"/>
            <ac:spMk id="11" creationId="{7C54E824-C0F4-480B-BC88-689F50C45FBD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8:55.967" v="1417"/>
          <ac:spMkLst>
            <pc:docMk/>
            <pc:sldMk cId="39981337" sldId="292"/>
            <ac:spMk id="13" creationId="{58DEA6A1-FC5C-4E6E-BBBF-7E472949B394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8:55.967" v="1417"/>
          <ac:spMkLst>
            <pc:docMk/>
            <pc:sldMk cId="39981337" sldId="292"/>
            <ac:spMk id="15" creationId="{96AAAC3B-1954-46B7-BBAC-27DFF5B5295F}"/>
          </ac:spMkLst>
        </pc:spChg>
        <pc:spChg chg="add">
          <ac:chgData name="Guest User" userId="S::urn:spo:anon#772ee2bf8c010d4ec1da8ce93ebc6ab9e25afa5287e040e794ae0002df1eb736::" providerId="AD" clId="Web-{D89651E0-9865-446A-F158-EB7EF0EC9449}" dt="2019-02-12T14:28:55.967" v="1417"/>
          <ac:spMkLst>
            <pc:docMk/>
            <pc:sldMk cId="39981337" sldId="292"/>
            <ac:spMk id="17" creationId="{A5AD6500-BB62-4AAC-9D2F-C10DDC90CBB1}"/>
          </ac:spMkLst>
        </pc:spChg>
      </pc:sldChg>
    </pc:docChg>
  </pc:docChgLst>
  <pc:docChgLst>
    <pc:chgData name="Guest User" userId="S::urn:spo:anon#772ee2bf8c010d4ec1da8ce93ebc6ab9e25afa5287e040e794ae0002df1eb736::" providerId="AD" clId="Web-{C93A3262-3285-5072-50EF-05462466EED7}"/>
    <pc:docChg chg="modSld">
      <pc:chgData name="Guest User" userId="S::urn:spo:anon#772ee2bf8c010d4ec1da8ce93ebc6ab9e25afa5287e040e794ae0002df1eb736::" providerId="AD" clId="Web-{C93A3262-3285-5072-50EF-05462466EED7}" dt="2019-02-05T10:20:08.555" v="26" actId="20577"/>
      <pc:docMkLst>
        <pc:docMk/>
      </pc:docMkLst>
      <pc:sldChg chg="modSp">
        <pc:chgData name="Guest User" userId="S::urn:spo:anon#772ee2bf8c010d4ec1da8ce93ebc6ab9e25afa5287e040e794ae0002df1eb736::" providerId="AD" clId="Web-{C93A3262-3285-5072-50EF-05462466EED7}" dt="2019-02-05T10:20:08.555" v="25" actId="20577"/>
        <pc:sldMkLst>
          <pc:docMk/>
          <pc:sldMk cId="2292006978" sldId="273"/>
        </pc:sldMkLst>
        <pc:spChg chg="mod">
          <ac:chgData name="Guest User" userId="S::urn:spo:anon#772ee2bf8c010d4ec1da8ce93ebc6ab9e25afa5287e040e794ae0002df1eb736::" providerId="AD" clId="Web-{C93A3262-3285-5072-50EF-05462466EED7}" dt="2019-02-05T10:18:19.509" v="0" actId="20577"/>
          <ac:spMkLst>
            <pc:docMk/>
            <pc:sldMk cId="2292006978" sldId="273"/>
            <ac:spMk id="3" creationId="{FF785CDF-FCEA-4583-9DA5-19D32461956E}"/>
          </ac:spMkLst>
        </pc:spChg>
        <pc:spChg chg="mod">
          <ac:chgData name="Guest User" userId="S::urn:spo:anon#772ee2bf8c010d4ec1da8ce93ebc6ab9e25afa5287e040e794ae0002df1eb736::" providerId="AD" clId="Web-{C93A3262-3285-5072-50EF-05462466EED7}" dt="2019-02-05T10:20:08.555" v="25" actId="20577"/>
          <ac:spMkLst>
            <pc:docMk/>
            <pc:sldMk cId="2292006978" sldId="273"/>
            <ac:spMk id="6" creationId="{77BD58F5-4C3A-4E25-A024-D1197C9055BC}"/>
          </ac:spMkLst>
        </pc:spChg>
      </pc:sldChg>
    </pc:docChg>
  </pc:docChgLst>
  <pc:docChgLst>
    <pc:chgData name="Guest User" userId="S::urn:spo:anon#772ee2bf8c010d4ec1da8ce93ebc6ab9e25afa5287e040e794ae0002df1eb736::" providerId="AD" clId="Web-{5C870E05-E3B3-8BF6-D4C2-203C9BFB0E1A}"/>
    <pc:docChg chg="addSld delSld modSld sldOrd">
      <pc:chgData name="Guest User" userId="S::urn:spo:anon#772ee2bf8c010d4ec1da8ce93ebc6ab9e25afa5287e040e794ae0002df1eb736::" providerId="AD" clId="Web-{5C870E05-E3B3-8BF6-D4C2-203C9BFB0E1A}" dt="2019-02-03T16:41:13.598" v="40"/>
      <pc:docMkLst>
        <pc:docMk/>
      </pc:docMkLst>
      <pc:sldChg chg="del">
        <pc:chgData name="Guest User" userId="S::urn:spo:anon#772ee2bf8c010d4ec1da8ce93ebc6ab9e25afa5287e040e794ae0002df1eb736::" providerId="AD" clId="Web-{5C870E05-E3B3-8BF6-D4C2-203C9BFB0E1A}" dt="2019-02-03T16:39:38.941" v="1"/>
        <pc:sldMkLst>
          <pc:docMk/>
          <pc:sldMk cId="2071140887" sldId="270"/>
        </pc:sldMkLst>
      </pc:sldChg>
      <pc:sldChg chg="del">
        <pc:chgData name="Guest User" userId="S::urn:spo:anon#772ee2bf8c010d4ec1da8ce93ebc6ab9e25afa5287e040e794ae0002df1eb736::" providerId="AD" clId="Web-{5C870E05-E3B3-8BF6-D4C2-203C9BFB0E1A}" dt="2019-02-03T16:39:34.144" v="0"/>
        <pc:sldMkLst>
          <pc:docMk/>
          <pc:sldMk cId="1140157201" sldId="278"/>
        </pc:sldMkLst>
      </pc:sldChg>
      <pc:sldChg chg="ord">
        <pc:chgData name="Guest User" userId="S::urn:spo:anon#772ee2bf8c010d4ec1da8ce93ebc6ab9e25afa5287e040e794ae0002df1eb736::" providerId="AD" clId="Web-{5C870E05-E3B3-8BF6-D4C2-203C9BFB0E1A}" dt="2019-02-03T16:41:07.285" v="39"/>
        <pc:sldMkLst>
          <pc:docMk/>
          <pc:sldMk cId="2414297330" sldId="280"/>
        </pc:sldMkLst>
      </pc:sldChg>
      <pc:sldChg chg="modSp new ord">
        <pc:chgData name="Guest User" userId="S::urn:spo:anon#772ee2bf8c010d4ec1da8ce93ebc6ab9e25afa5287e040e794ae0002df1eb736::" providerId="AD" clId="Web-{5C870E05-E3B3-8BF6-D4C2-203C9BFB0E1A}" dt="2019-02-03T16:41:13.598" v="40"/>
        <pc:sldMkLst>
          <pc:docMk/>
          <pc:sldMk cId="2920652168" sldId="281"/>
        </pc:sldMkLst>
        <pc:spChg chg="mod">
          <ac:chgData name="Guest User" userId="S::urn:spo:anon#772ee2bf8c010d4ec1da8ce93ebc6ab9e25afa5287e040e794ae0002df1eb736::" providerId="AD" clId="Web-{5C870E05-E3B3-8BF6-D4C2-203C9BFB0E1A}" dt="2019-02-03T16:40:12.113" v="5" actId="20577"/>
          <ac:spMkLst>
            <pc:docMk/>
            <pc:sldMk cId="2920652168" sldId="281"/>
            <ac:spMk id="2" creationId="{4F3C18F3-DBB1-4D77-A78D-D6E9753EB986}"/>
          </ac:spMkLst>
        </pc:spChg>
        <pc:spChg chg="mod">
          <ac:chgData name="Guest User" userId="S::urn:spo:anon#772ee2bf8c010d4ec1da8ce93ebc6ab9e25afa5287e040e794ae0002df1eb736::" providerId="AD" clId="Web-{5C870E05-E3B3-8BF6-D4C2-203C9BFB0E1A}" dt="2019-02-03T16:40:59.379" v="36" actId="20577"/>
          <ac:spMkLst>
            <pc:docMk/>
            <pc:sldMk cId="2920652168" sldId="281"/>
            <ac:spMk id="3" creationId="{3BF80B96-47B3-4769-B2DD-28E5E167F28A}"/>
          </ac:spMkLst>
        </pc:spChg>
      </pc:sldChg>
    </pc:docChg>
  </pc:docChgLst>
  <pc:docChgLst>
    <pc:chgData name="Guest User" userId="S::urn:spo:anon#772ee2bf8c010d4ec1da8ce93ebc6ab9e25afa5287e040e794ae0002df1eb736::" providerId="AD" clId="Web-{39531136-2C5F-4D1D-22D9-E9C43601DD02}"/>
    <pc:docChg chg="addSld delSld modSld">
      <pc:chgData name="Guest User" userId="S::urn:spo:anon#772ee2bf8c010d4ec1da8ce93ebc6ab9e25afa5287e040e794ae0002df1eb736::" providerId="AD" clId="Web-{39531136-2C5F-4D1D-22D9-E9C43601DD02}" dt="2019-02-03T16:35:18.135" v="646" actId="20577"/>
      <pc:docMkLst>
        <pc:docMk/>
      </pc:docMkLst>
      <pc:sldChg chg="addSp modSp mod setBg">
        <pc:chgData name="Guest User" userId="S::urn:spo:anon#772ee2bf8c010d4ec1da8ce93ebc6ab9e25afa5287e040e794ae0002df1eb736::" providerId="AD" clId="Web-{39531136-2C5F-4D1D-22D9-E9C43601DD02}" dt="2019-02-03T15:58:13.482" v="0"/>
        <pc:sldMkLst>
          <pc:docMk/>
          <pc:sldMk cId="743803464" sldId="260"/>
        </pc:sldMkLst>
        <pc:spChg chg="mod">
          <ac:chgData name="Guest User" userId="S::urn:spo:anon#772ee2bf8c010d4ec1da8ce93ebc6ab9e25afa5287e040e794ae0002df1eb736::" providerId="AD" clId="Web-{39531136-2C5F-4D1D-22D9-E9C43601DD02}" dt="2019-02-03T15:58:13.482" v="0"/>
          <ac:spMkLst>
            <pc:docMk/>
            <pc:sldMk cId="743803464" sldId="260"/>
            <ac:spMk id="2" creationId="{00000000-0000-0000-0000-000000000000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5:58:13.482" v="0"/>
          <ac:spMkLst>
            <pc:docMk/>
            <pc:sldMk cId="743803464" sldId="260"/>
            <ac:spMk id="3" creationId="{00000000-0000-0000-0000-000000000000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5:58:13.482" v="0"/>
          <ac:spMkLst>
            <pc:docMk/>
            <pc:sldMk cId="743803464" sldId="260"/>
            <ac:spMk id="4" creationId="{00000000-0000-0000-0000-000000000000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5:58:13.482" v="0"/>
          <ac:spMkLst>
            <pc:docMk/>
            <pc:sldMk cId="743803464" sldId="260"/>
            <ac:spMk id="5" creationId="{00000000-0000-0000-0000-000000000000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5:58:13.482" v="0"/>
          <ac:spMkLst>
            <pc:docMk/>
            <pc:sldMk cId="743803464" sldId="260"/>
            <ac:spMk id="6" creationId="{00000000-0000-0000-0000-000000000000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5:58:13.482" v="0"/>
          <ac:spMkLst>
            <pc:docMk/>
            <pc:sldMk cId="743803464" sldId="260"/>
            <ac:spMk id="12" creationId="{482BD70C-C4A0-46C4-9518-A731098B419A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5:58:13.482" v="0"/>
          <ac:spMkLst>
            <pc:docMk/>
            <pc:sldMk cId="743803464" sldId="260"/>
            <ac:spMk id="14" creationId="{39B74A45-BDDD-4892-B8C0-B290C0944FCB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5:58:13.482" v="0"/>
          <ac:spMkLst>
            <pc:docMk/>
            <pc:sldMk cId="743803464" sldId="260"/>
            <ac:spMk id="16" creationId="{C516C73E-9465-4C9E-9B86-9E58FB326B6B}"/>
          </ac:spMkLst>
        </pc:spChg>
        <pc:picChg chg="mod ord">
          <ac:chgData name="Guest User" userId="S::urn:spo:anon#772ee2bf8c010d4ec1da8ce93ebc6ab9e25afa5287e040e794ae0002df1eb736::" providerId="AD" clId="Web-{39531136-2C5F-4D1D-22D9-E9C43601DD02}" dt="2019-02-03T15:58:13.482" v="0"/>
          <ac:picMkLst>
            <pc:docMk/>
            <pc:sldMk cId="743803464" sldId="260"/>
            <ac:picMk id="7" creationId="{00000000-0000-0000-0000-000000000000}"/>
          </ac:picMkLst>
        </pc:picChg>
      </pc:sldChg>
      <pc:sldChg chg="modSp del">
        <pc:chgData name="Guest User" userId="S::urn:spo:anon#772ee2bf8c010d4ec1da8ce93ebc6ab9e25afa5287e040e794ae0002df1eb736::" providerId="AD" clId="Web-{39531136-2C5F-4D1D-22D9-E9C43601DD02}" dt="2019-02-03T16:03:31.966" v="104"/>
        <pc:sldMkLst>
          <pc:docMk/>
          <pc:sldMk cId="1108941261" sldId="269"/>
        </pc:sldMkLst>
        <pc:spChg chg="mod">
          <ac:chgData name="Guest User" userId="S::urn:spo:anon#772ee2bf8c010d4ec1da8ce93ebc6ab9e25afa5287e040e794ae0002df1eb736::" providerId="AD" clId="Web-{39531136-2C5F-4D1D-22D9-E9C43601DD02}" dt="2019-02-03T16:00:32.420" v="10" actId="20577"/>
          <ac:spMkLst>
            <pc:docMk/>
            <pc:sldMk cId="1108941261" sldId="269"/>
            <ac:spMk id="10" creationId="{00000000-0000-0000-0000-000000000000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01:26.998" v="36" actId="20577"/>
          <ac:spMkLst>
            <pc:docMk/>
            <pc:sldMk cId="1108941261" sldId="269"/>
            <ac:spMk id="12" creationId="{00000000-0000-0000-0000-000000000000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02:43.122" v="82" actId="20577"/>
          <ac:spMkLst>
            <pc:docMk/>
            <pc:sldMk cId="1108941261" sldId="269"/>
            <ac:spMk id="13" creationId="{00000000-0000-0000-0000-000000000000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00:57.638" v="23" actId="20577"/>
          <ac:spMkLst>
            <pc:docMk/>
            <pc:sldMk cId="1108941261" sldId="269"/>
            <ac:spMk id="14" creationId="{00000000-0000-0000-0000-000000000000}"/>
          </ac:spMkLst>
        </pc:spChg>
      </pc:sldChg>
      <pc:sldChg chg="addSp delSp modSp">
        <pc:chgData name="Guest User" userId="S::urn:spo:anon#772ee2bf8c010d4ec1da8ce93ebc6ab9e25afa5287e040e794ae0002df1eb736::" providerId="AD" clId="Web-{39531136-2C5F-4D1D-22D9-E9C43601DD02}" dt="2019-02-03T16:13:06.168" v="231"/>
        <pc:sldMkLst>
          <pc:docMk/>
          <pc:sldMk cId="2071140887" sldId="270"/>
        </pc:sldMkLst>
        <pc:picChg chg="add del mod">
          <ac:chgData name="Guest User" userId="S::urn:spo:anon#772ee2bf8c010d4ec1da8ce93ebc6ab9e25afa5287e040e794ae0002df1eb736::" providerId="AD" clId="Web-{39531136-2C5F-4D1D-22D9-E9C43601DD02}" dt="2019-02-03T16:13:06.168" v="231"/>
          <ac:picMkLst>
            <pc:docMk/>
            <pc:sldMk cId="2071140887" sldId="270"/>
            <ac:picMk id="2" creationId="{6B9A4A36-44FA-47EE-82C1-7ACE76B1549D}"/>
          </ac:picMkLst>
        </pc:picChg>
      </pc:sldChg>
      <pc:sldChg chg="modSp del">
        <pc:chgData name="Guest User" userId="S::urn:spo:anon#772ee2bf8c010d4ec1da8ce93ebc6ab9e25afa5287e040e794ae0002df1eb736::" providerId="AD" clId="Web-{39531136-2C5F-4D1D-22D9-E9C43601DD02}" dt="2019-02-03T16:06:53.591" v="147"/>
        <pc:sldMkLst>
          <pc:docMk/>
          <pc:sldMk cId="500645631" sldId="271"/>
        </pc:sldMkLst>
        <pc:spChg chg="mod">
          <ac:chgData name="Guest User" userId="S::urn:spo:anon#772ee2bf8c010d4ec1da8ce93ebc6ab9e25afa5287e040e794ae0002df1eb736::" providerId="AD" clId="Web-{39531136-2C5F-4D1D-22D9-E9C43601DD02}" dt="2019-02-03T16:03:40.654" v="105" actId="20577"/>
          <ac:spMkLst>
            <pc:docMk/>
            <pc:sldMk cId="500645631" sldId="271"/>
            <ac:spMk id="2" creationId="{00000000-0000-0000-0000-000000000000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05:35.950" v="133" actId="20577"/>
          <ac:spMkLst>
            <pc:docMk/>
            <pc:sldMk cId="500645631" sldId="271"/>
            <ac:spMk id="9" creationId="{00000000-0000-0000-0000-000000000000}"/>
          </ac:spMkLst>
        </pc:spChg>
      </pc:sldChg>
      <pc:sldChg chg="addSp delSp modSp mod setBg">
        <pc:chgData name="Guest User" userId="S::urn:spo:anon#772ee2bf8c010d4ec1da8ce93ebc6ab9e25afa5287e040e794ae0002df1eb736::" providerId="AD" clId="Web-{39531136-2C5F-4D1D-22D9-E9C43601DD02}" dt="2019-02-03T16:22:13.636" v="312" actId="20577"/>
        <pc:sldMkLst>
          <pc:docMk/>
          <pc:sldMk cId="1275277879" sldId="272"/>
        </pc:sldMkLst>
        <pc:spChg chg="mod">
          <ac:chgData name="Guest User" userId="S::urn:spo:anon#772ee2bf8c010d4ec1da8ce93ebc6ab9e25afa5287e040e794ae0002df1eb736::" providerId="AD" clId="Web-{39531136-2C5F-4D1D-22D9-E9C43601DD02}" dt="2019-02-03T16:22:13.636" v="312" actId="20577"/>
          <ac:spMkLst>
            <pc:docMk/>
            <pc:sldMk cId="1275277879" sldId="272"/>
            <ac:spMk id="2" creationId="{00000000-0000-0000-0000-000000000000}"/>
          </ac:spMkLst>
        </pc:spChg>
        <pc:spChg chg="del">
          <ac:chgData name="Guest User" userId="S::urn:spo:anon#772ee2bf8c010d4ec1da8ce93ebc6ab9e25afa5287e040e794ae0002df1eb736::" providerId="AD" clId="Web-{39531136-2C5F-4D1D-22D9-E9C43601DD02}" dt="2019-02-03T16:08:18.684" v="166"/>
          <ac:spMkLst>
            <pc:docMk/>
            <pc:sldMk cId="1275277879" sldId="272"/>
            <ac:spMk id="5" creationId="{00000000-0000-0000-0000-000000000000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08:47.106" v="169"/>
          <ac:spMkLst>
            <pc:docMk/>
            <pc:sldMk cId="1275277879" sldId="272"/>
            <ac:spMk id="7" creationId="{24EB22CC-B7EF-43C1-8F5E-737ED24B6233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6:08:51.575" v="171"/>
          <ac:spMkLst>
            <pc:docMk/>
            <pc:sldMk cId="1275277879" sldId="272"/>
            <ac:spMk id="8" creationId="{23962611-DFD5-4092-AAFD-559E3DFCE2C9}"/>
          </ac:spMkLst>
        </pc:spChg>
        <pc:picChg chg="del">
          <ac:chgData name="Guest User" userId="S::urn:spo:anon#772ee2bf8c010d4ec1da8ce93ebc6ab9e25afa5287e040e794ae0002df1eb736::" providerId="AD" clId="Web-{39531136-2C5F-4D1D-22D9-E9C43601DD02}" dt="2019-02-03T16:08:18.684" v="167"/>
          <ac:picMkLst>
            <pc:docMk/>
            <pc:sldMk cId="1275277879" sldId="272"/>
            <ac:picMk id="4" creationId="{00000000-0000-0000-0000-000000000000}"/>
          </ac:picMkLst>
        </pc:picChg>
        <pc:picChg chg="add del">
          <ac:chgData name="Guest User" userId="S::urn:spo:anon#772ee2bf8c010d4ec1da8ce93ebc6ab9e25afa5287e040e794ae0002df1eb736::" providerId="AD" clId="Web-{39531136-2C5F-4D1D-22D9-E9C43601DD02}" dt="2019-02-03T16:08:47.106" v="170"/>
          <ac:picMkLst>
            <pc:docMk/>
            <pc:sldMk cId="1275277879" sldId="272"/>
            <ac:picMk id="6" creationId="{108F1D9B-31CC-48F8-998F-CCA6D2CBE8D6}"/>
          </ac:picMkLst>
        </pc:picChg>
        <pc:picChg chg="add">
          <ac:chgData name="Guest User" userId="S::urn:spo:anon#772ee2bf8c010d4ec1da8ce93ebc6ab9e25afa5287e040e794ae0002df1eb736::" providerId="AD" clId="Web-{39531136-2C5F-4D1D-22D9-E9C43601DD02}" dt="2019-02-03T16:08:51.575" v="171"/>
          <ac:picMkLst>
            <pc:docMk/>
            <pc:sldMk cId="1275277879" sldId="272"/>
            <ac:picMk id="9" creationId="{2270F1FA-0425-408F-9861-80BF5AFB276D}"/>
          </ac:picMkLst>
        </pc:picChg>
      </pc:sldChg>
      <pc:sldChg chg="addSp delSp modSp new mod setBg">
        <pc:chgData name="Guest User" userId="S::urn:spo:anon#772ee2bf8c010d4ec1da8ce93ebc6ab9e25afa5287e040e794ae0002df1eb736::" providerId="AD" clId="Web-{39531136-2C5F-4D1D-22D9-E9C43601DD02}" dt="2019-02-03T16:03:27.107" v="102" actId="20577"/>
        <pc:sldMkLst>
          <pc:docMk/>
          <pc:sldMk cId="2292006978" sldId="273"/>
        </pc:sldMkLst>
        <pc:spChg chg="mod">
          <ac:chgData name="Guest User" userId="S::urn:spo:anon#772ee2bf8c010d4ec1da8ce93ebc6ab9e25afa5287e040e794ae0002df1eb736::" providerId="AD" clId="Web-{39531136-2C5F-4D1D-22D9-E9C43601DD02}" dt="2019-02-03T16:00:24.748" v="8"/>
          <ac:spMkLst>
            <pc:docMk/>
            <pc:sldMk cId="2292006978" sldId="273"/>
            <ac:spMk id="2" creationId="{18CCFC5D-43D7-42DC-888C-C47C1CC49DA4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02:07.779" v="63" actId="14100"/>
          <ac:spMkLst>
            <pc:docMk/>
            <pc:sldMk cId="2292006978" sldId="273"/>
            <ac:spMk id="3" creationId="{FF785CDF-FCEA-4583-9DA5-19D32461956E}"/>
          </ac:spMkLst>
        </pc:spChg>
        <pc:spChg chg="add mod">
          <ac:chgData name="Guest User" userId="S::urn:spo:anon#772ee2bf8c010d4ec1da8ce93ebc6ab9e25afa5287e040e794ae0002df1eb736::" providerId="AD" clId="Web-{39531136-2C5F-4D1D-22D9-E9C43601DD02}" dt="2019-02-03T16:01:08.482" v="28" actId="1076"/>
          <ac:spMkLst>
            <pc:docMk/>
            <pc:sldMk cId="2292006978" sldId="273"/>
            <ac:spMk id="4" creationId="{C25F30BA-BCF4-4BDA-8AA1-F4FF2FF4CEB5}"/>
          </ac:spMkLst>
        </pc:spChg>
        <pc:spChg chg="add mod">
          <ac:chgData name="Guest User" userId="S::urn:spo:anon#772ee2bf8c010d4ec1da8ce93ebc6ab9e25afa5287e040e794ae0002df1eb736::" providerId="AD" clId="Web-{39531136-2C5F-4D1D-22D9-E9C43601DD02}" dt="2019-02-03T16:03:27.107" v="102" actId="20577"/>
          <ac:spMkLst>
            <pc:docMk/>
            <pc:sldMk cId="2292006978" sldId="273"/>
            <ac:spMk id="5" creationId="{02C531F2-DB8E-4778-AA0E-D7ABACBA37B6}"/>
          </ac:spMkLst>
        </pc:spChg>
        <pc:spChg chg="add mod">
          <ac:chgData name="Guest User" userId="S::urn:spo:anon#772ee2bf8c010d4ec1da8ce93ebc6ab9e25afa5287e040e794ae0002df1eb736::" providerId="AD" clId="Web-{39531136-2C5F-4D1D-22D9-E9C43601DD02}" dt="2019-02-03T16:03:01.716" v="93" actId="1076"/>
          <ac:spMkLst>
            <pc:docMk/>
            <pc:sldMk cId="2292006978" sldId="273"/>
            <ac:spMk id="6" creationId="{77BD58F5-4C3A-4E25-A024-D1197C9055BC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00:24.748" v="8"/>
          <ac:spMkLst>
            <pc:docMk/>
            <pc:sldMk cId="2292006978" sldId="273"/>
            <ac:spMk id="8" creationId="{4351DFE5-F63D-4BE0-BDA9-E3EB88F01AA5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6:00:24.748" v="8"/>
          <ac:spMkLst>
            <pc:docMk/>
            <pc:sldMk cId="2292006978" sldId="273"/>
            <ac:spMk id="15" creationId="{E96B7042-4C52-427C-8C92-8FEC051C1ECB}"/>
          </ac:spMkLst>
        </pc:spChg>
        <pc:picChg chg="add del">
          <ac:chgData name="Guest User" userId="S::urn:spo:anon#772ee2bf8c010d4ec1da8ce93ebc6ab9e25afa5287e040e794ae0002df1eb736::" providerId="AD" clId="Web-{39531136-2C5F-4D1D-22D9-E9C43601DD02}" dt="2019-02-03T16:00:24.748" v="8"/>
          <ac:picMkLst>
            <pc:docMk/>
            <pc:sldMk cId="2292006978" sldId="273"/>
            <ac:picMk id="10" creationId="{3AA16612-ACD2-4A16-8F2B-4514FD6BF28F}"/>
          </ac:picMkLst>
        </pc:picChg>
        <pc:picChg chg="add">
          <ac:chgData name="Guest User" userId="S::urn:spo:anon#772ee2bf8c010d4ec1da8ce93ebc6ab9e25afa5287e040e794ae0002df1eb736::" providerId="AD" clId="Web-{39531136-2C5F-4D1D-22D9-E9C43601DD02}" dt="2019-02-03T16:00:24.748" v="8"/>
          <ac:picMkLst>
            <pc:docMk/>
            <pc:sldMk cId="2292006978" sldId="273"/>
            <ac:picMk id="17" creationId="{3AA16612-ACD2-4A16-8F2B-4514FD6BF28F}"/>
          </ac:picMkLst>
        </pc:picChg>
      </pc:sldChg>
      <pc:sldChg chg="addSp delSp modSp new mod setBg">
        <pc:chgData name="Guest User" userId="S::urn:spo:anon#772ee2bf8c010d4ec1da8ce93ebc6ab9e25afa5287e040e794ae0002df1eb736::" providerId="AD" clId="Web-{39531136-2C5F-4D1D-22D9-E9C43601DD02}" dt="2019-02-03T16:07:36.434" v="165" actId="1076"/>
        <pc:sldMkLst>
          <pc:docMk/>
          <pc:sldMk cId="1706749473" sldId="274"/>
        </pc:sldMkLst>
        <pc:spChg chg="mod">
          <ac:chgData name="Guest User" userId="S::urn:spo:anon#772ee2bf8c010d4ec1da8ce93ebc6ab9e25afa5287e040e794ae0002df1eb736::" providerId="AD" clId="Web-{39531136-2C5F-4D1D-22D9-E9C43601DD02}" dt="2019-02-03T16:07:13.638" v="151" actId="1076"/>
          <ac:spMkLst>
            <pc:docMk/>
            <pc:sldMk cId="1706749473" sldId="274"/>
            <ac:spMk id="2" creationId="{963147EB-EE07-425C-A26E-EEC177D1B481}"/>
          </ac:spMkLst>
        </pc:spChg>
        <pc:spChg chg="add del mod ord">
          <ac:chgData name="Guest User" userId="S::urn:spo:anon#772ee2bf8c010d4ec1da8ce93ebc6ab9e25afa5287e040e794ae0002df1eb736::" providerId="AD" clId="Web-{39531136-2C5F-4D1D-22D9-E9C43601DD02}" dt="2019-02-03T16:07:36.434" v="165" actId="1076"/>
          <ac:spMkLst>
            <pc:docMk/>
            <pc:sldMk cId="1706749473" sldId="274"/>
            <ac:spMk id="3" creationId="{4BF536DC-3100-41EC-B2FB-87B43867244C}"/>
          </ac:spMkLst>
        </pc:spChg>
        <pc:spChg chg="add del mod">
          <ac:chgData name="Guest User" userId="S::urn:spo:anon#772ee2bf8c010d4ec1da8ce93ebc6ab9e25afa5287e040e794ae0002df1eb736::" providerId="AD" clId="Web-{39531136-2C5F-4D1D-22D9-E9C43601DD02}" dt="2019-02-03T16:05:06.419" v="123"/>
          <ac:spMkLst>
            <pc:docMk/>
            <pc:sldMk cId="1706749473" sldId="274"/>
            <ac:spMk id="4" creationId="{1FF75418-BBBC-4176-AA34-71A6A950EECF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07:05.153" v="150"/>
          <ac:spMkLst>
            <pc:docMk/>
            <pc:sldMk cId="1706749473" sldId="274"/>
            <ac:spMk id="8" creationId="{3B854194-185D-494D-905C-7C7CB2E30F6E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07:05.153" v="150"/>
          <ac:spMkLst>
            <pc:docMk/>
            <pc:sldMk cId="1706749473" sldId="274"/>
            <ac:spMk id="10" creationId="{B4F5FA0D-0104-4987-8241-EFF7C85B88DE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6:07:05.153" v="150"/>
          <ac:spMkLst>
            <pc:docMk/>
            <pc:sldMk cId="1706749473" sldId="274"/>
            <ac:spMk id="14" creationId="{AFA67CD3-AB4E-4A7A-BEB8-53C445D8C44E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07:04.981" v="149"/>
          <ac:spMkLst>
            <pc:docMk/>
            <pc:sldMk cId="1706749473" sldId="274"/>
            <ac:spMk id="17" creationId="{867D4867-5BA7-4462-B2F6-A23F4A622AA7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6:07:05.153" v="150"/>
          <ac:spMkLst>
            <pc:docMk/>
            <pc:sldMk cId="1706749473" sldId="274"/>
            <ac:spMk id="21" creationId="{339C8D78-A644-462F-B674-F440635E5353}"/>
          </ac:spMkLst>
        </pc:spChg>
        <pc:picChg chg="add mod">
          <ac:chgData name="Guest User" userId="S::urn:spo:anon#772ee2bf8c010d4ec1da8ce93ebc6ab9e25afa5287e040e794ae0002df1eb736::" providerId="AD" clId="Web-{39531136-2C5F-4D1D-22D9-E9C43601DD02}" dt="2019-02-03T16:07:05.153" v="150"/>
          <ac:picMkLst>
            <pc:docMk/>
            <pc:sldMk cId="1706749473" sldId="274"/>
            <ac:picMk id="5" creationId="{271BD14E-0717-4B04-9700-21486805FFD3}"/>
          </ac:picMkLst>
        </pc:picChg>
        <pc:picChg chg="add del">
          <ac:chgData name="Guest User" userId="S::urn:spo:anon#772ee2bf8c010d4ec1da8ce93ebc6ab9e25afa5287e040e794ae0002df1eb736::" providerId="AD" clId="Web-{39531136-2C5F-4D1D-22D9-E9C43601DD02}" dt="2019-02-03T16:07:05.153" v="150"/>
          <ac:picMkLst>
            <pc:docMk/>
            <pc:sldMk cId="1706749473" sldId="274"/>
            <ac:picMk id="12" creationId="{2897127E-6CEF-446C-BE87-93B7C46E49D1}"/>
          </ac:picMkLst>
        </pc:picChg>
        <pc:picChg chg="add">
          <ac:chgData name="Guest User" userId="S::urn:spo:anon#772ee2bf8c010d4ec1da8ce93ebc6ab9e25afa5287e040e794ae0002df1eb736::" providerId="AD" clId="Web-{39531136-2C5F-4D1D-22D9-E9C43601DD02}" dt="2019-02-03T16:07:05.153" v="150"/>
          <ac:picMkLst>
            <pc:docMk/>
            <pc:sldMk cId="1706749473" sldId="274"/>
            <ac:picMk id="19" creationId="{07CF545F-9C2E-4446-97CD-AD92990C2B68}"/>
          </ac:picMkLst>
        </pc:picChg>
      </pc:sldChg>
      <pc:sldChg chg="addSp delSp modSp new mod setBg">
        <pc:chgData name="Guest User" userId="S::urn:spo:anon#772ee2bf8c010d4ec1da8ce93ebc6ab9e25afa5287e040e794ae0002df1eb736::" providerId="AD" clId="Web-{39531136-2C5F-4D1D-22D9-E9C43601DD02}" dt="2019-02-03T16:20:14.542" v="281"/>
        <pc:sldMkLst>
          <pc:docMk/>
          <pc:sldMk cId="931377442" sldId="275"/>
        </pc:sldMkLst>
        <pc:spChg chg="add del mod">
          <ac:chgData name="Guest User" userId="S::urn:spo:anon#772ee2bf8c010d4ec1da8ce93ebc6ab9e25afa5287e040e794ae0002df1eb736::" providerId="AD" clId="Web-{39531136-2C5F-4D1D-22D9-E9C43601DD02}" dt="2019-02-03T16:20:14.542" v="281"/>
          <ac:spMkLst>
            <pc:docMk/>
            <pc:sldMk cId="931377442" sldId="275"/>
            <ac:spMk id="2" creationId="{79E0AFCE-D0D7-4B5B-9BDC-6EF3F9200334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09:40.340" v="176"/>
          <ac:spMkLst>
            <pc:docMk/>
            <pc:sldMk cId="931377442" sldId="275"/>
            <ac:spMk id="4" creationId="{995A7633-C883-4CD1-8BB8-EE6D47753FDE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10:39.434" v="208"/>
          <ac:spMkLst>
            <pc:docMk/>
            <pc:sldMk cId="931377442" sldId="275"/>
            <ac:spMk id="5" creationId="{5EB641B2-6F4A-4C22-8477-B13F10C4F815}"/>
          </ac:spMkLst>
        </pc:spChg>
        <pc:spChg chg="add del mod">
          <ac:chgData name="Guest User" userId="S::urn:spo:anon#772ee2bf8c010d4ec1da8ce93ebc6ab9e25afa5287e040e794ae0002df1eb736::" providerId="AD" clId="Web-{39531136-2C5F-4D1D-22D9-E9C43601DD02}" dt="2019-02-03T16:10:39.434" v="207"/>
          <ac:spMkLst>
            <pc:docMk/>
            <pc:sldMk cId="931377442" sldId="275"/>
            <ac:spMk id="6" creationId="{5EB641B2-6F4A-4C22-8477-B13F10C4F815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20:14.542" v="281"/>
          <ac:spMkLst>
            <pc:docMk/>
            <pc:sldMk cId="931377442" sldId="275"/>
            <ac:spMk id="8" creationId="{823AC064-BC96-4F32-8AE1-B2FD38754823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6:20:14.542" v="281"/>
          <ac:spMkLst>
            <pc:docMk/>
            <pc:sldMk cId="931377442" sldId="275"/>
            <ac:spMk id="12" creationId="{AB45A142-4255-493C-8284-5D566C121B10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20:14.511" v="280"/>
          <ac:spMkLst>
            <pc:docMk/>
            <pc:sldMk cId="931377442" sldId="275"/>
            <ac:spMk id="15" creationId="{6753252F-4873-4F63-801D-CC719279A7D5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20:14.511" v="280"/>
          <ac:spMkLst>
            <pc:docMk/>
            <pc:sldMk cId="931377442" sldId="275"/>
            <ac:spMk id="17" creationId="{047C8CCB-F95D-4249-92DD-651249D3535A}"/>
          </ac:spMkLst>
        </pc:spChg>
        <pc:picChg chg="add mod">
          <ac:chgData name="Guest User" userId="S::urn:spo:anon#772ee2bf8c010d4ec1da8ce93ebc6ab9e25afa5287e040e794ae0002df1eb736::" providerId="AD" clId="Web-{39531136-2C5F-4D1D-22D9-E9C43601DD02}" dt="2019-02-03T16:20:14.542" v="281"/>
          <ac:picMkLst>
            <pc:docMk/>
            <pc:sldMk cId="931377442" sldId="275"/>
            <ac:picMk id="3" creationId="{12E78175-48EC-4295-8181-59BD44AADEEF}"/>
          </ac:picMkLst>
        </pc:picChg>
        <pc:cxnChg chg="add del">
          <ac:chgData name="Guest User" userId="S::urn:spo:anon#772ee2bf8c010d4ec1da8ce93ebc6ab9e25afa5287e040e794ae0002df1eb736::" providerId="AD" clId="Web-{39531136-2C5F-4D1D-22D9-E9C43601DD02}" dt="2019-02-03T16:20:14.542" v="281"/>
          <ac:cxnSpMkLst>
            <pc:docMk/>
            <pc:sldMk cId="931377442" sldId="275"/>
            <ac:cxnSpMk id="10" creationId="{7E7C77BC-7138-40B1-A15B-20F57A494629}"/>
          </ac:cxnSpMkLst>
        </pc:cxnChg>
        <pc:cxnChg chg="add">
          <ac:chgData name="Guest User" userId="S::urn:spo:anon#772ee2bf8c010d4ec1da8ce93ebc6ab9e25afa5287e040e794ae0002df1eb736::" providerId="AD" clId="Web-{39531136-2C5F-4D1D-22D9-E9C43601DD02}" dt="2019-02-03T16:20:14.542" v="281"/>
          <ac:cxnSpMkLst>
            <pc:docMk/>
            <pc:sldMk cId="931377442" sldId="275"/>
            <ac:cxnSpMk id="13" creationId="{38FB9660-F42F-4313-BBC4-47C007FE484C}"/>
          </ac:cxnSpMkLst>
        </pc:cxnChg>
      </pc:sldChg>
      <pc:sldChg chg="modSp new add del">
        <pc:chgData name="Guest User" userId="S::urn:spo:anon#772ee2bf8c010d4ec1da8ce93ebc6ab9e25afa5287e040e794ae0002df1eb736::" providerId="AD" clId="Web-{39531136-2C5F-4D1D-22D9-E9C43601DD02}" dt="2019-02-03T16:27:06.245" v="445"/>
        <pc:sldMkLst>
          <pc:docMk/>
          <pc:sldMk cId="972547223" sldId="276"/>
        </pc:sldMkLst>
        <pc:spChg chg="mod">
          <ac:chgData name="Guest User" userId="S::urn:spo:anon#772ee2bf8c010d4ec1da8ce93ebc6ab9e25afa5287e040e794ae0002df1eb736::" providerId="AD" clId="Web-{39531136-2C5F-4D1D-22D9-E9C43601DD02}" dt="2019-02-03T16:16:18.027" v="249" actId="20577"/>
          <ac:spMkLst>
            <pc:docMk/>
            <pc:sldMk cId="972547223" sldId="276"/>
            <ac:spMk id="2" creationId="{37E26C22-6B38-42BE-9092-58CD30D387C4}"/>
          </ac:spMkLst>
        </pc:spChg>
      </pc:sldChg>
      <pc:sldChg chg="addSp modSp new del mod setBg">
        <pc:chgData name="Guest User" userId="S::urn:spo:anon#772ee2bf8c010d4ec1da8ce93ebc6ab9e25afa5287e040e794ae0002df1eb736::" providerId="AD" clId="Web-{39531136-2C5F-4D1D-22D9-E9C43601DD02}" dt="2019-02-03T16:14:03.949" v="236"/>
        <pc:sldMkLst>
          <pc:docMk/>
          <pc:sldMk cId="1185266673" sldId="276"/>
        </pc:sldMkLst>
        <pc:spChg chg="add">
          <ac:chgData name="Guest User" userId="S::urn:spo:anon#772ee2bf8c010d4ec1da8ce93ebc6ab9e25afa5287e040e794ae0002df1eb736::" providerId="AD" clId="Web-{39531136-2C5F-4D1D-22D9-E9C43601DD02}" dt="2019-02-03T16:13:46.996" v="235"/>
          <ac:spMkLst>
            <pc:docMk/>
            <pc:sldMk cId="1185266673" sldId="276"/>
            <ac:spMk id="7" creationId="{32BC26D8-82FB-445E-AA49-62A77D7C1EE0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6:13:46.996" v="235"/>
          <ac:spMkLst>
            <pc:docMk/>
            <pc:sldMk cId="1185266673" sldId="276"/>
            <ac:spMk id="9" creationId="{CB44330D-EA18-4254-AA95-EB49948539B8}"/>
          </ac:spMkLst>
        </pc:spChg>
        <pc:picChg chg="add mod">
          <ac:chgData name="Guest User" userId="S::urn:spo:anon#772ee2bf8c010d4ec1da8ce93ebc6ab9e25afa5287e040e794ae0002df1eb736::" providerId="AD" clId="Web-{39531136-2C5F-4D1D-22D9-E9C43601DD02}" dt="2019-02-03T16:13:46.996" v="235"/>
          <ac:picMkLst>
            <pc:docMk/>
            <pc:sldMk cId="1185266673" sldId="276"/>
            <ac:picMk id="2" creationId="{F19B1ED3-F47A-4CEA-8B31-91C63C2E4528}"/>
          </ac:picMkLst>
        </pc:picChg>
      </pc:sldChg>
      <pc:sldChg chg="addSp delSp modSp new del mod setBg">
        <pc:chgData name="Guest User" userId="S::urn:spo:anon#772ee2bf8c010d4ec1da8ce93ebc6ab9e25afa5287e040e794ae0002df1eb736::" providerId="AD" clId="Web-{39531136-2C5F-4D1D-22D9-E9C43601DD02}" dt="2019-02-03T16:12:28.137" v="224"/>
        <pc:sldMkLst>
          <pc:docMk/>
          <pc:sldMk cId="2056301526" sldId="276"/>
        </pc:sldMkLst>
        <pc:spChg chg="add del">
          <ac:chgData name="Guest User" userId="S::urn:spo:anon#772ee2bf8c010d4ec1da8ce93ebc6ab9e25afa5287e040e794ae0002df1eb736::" providerId="AD" clId="Web-{39531136-2C5F-4D1D-22D9-E9C43601DD02}" dt="2019-02-03T16:11:42.559" v="218"/>
          <ac:spMkLst>
            <pc:docMk/>
            <pc:sldMk cId="2056301526" sldId="276"/>
            <ac:spMk id="4" creationId="{A2509F26-B5DC-4BA7-B476-4CB044237A2E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11:42.559" v="218"/>
          <ac:spMkLst>
            <pc:docMk/>
            <pc:sldMk cId="2056301526" sldId="276"/>
            <ac:spMk id="5" creationId="{DB103EB1-B135-4526-B883-33228FC27FF1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11:45.965" v="220"/>
          <ac:spMkLst>
            <pc:docMk/>
            <pc:sldMk cId="2056301526" sldId="276"/>
            <ac:spMk id="6" creationId="{32BC26D8-82FB-445E-AA49-62A77D7C1EE0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11:38.934" v="216"/>
          <ac:spMkLst>
            <pc:docMk/>
            <pc:sldMk cId="2056301526" sldId="276"/>
            <ac:spMk id="7" creationId="{32BC26D8-82FB-445E-AA49-62A77D7C1EE0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11:45.965" v="220"/>
          <ac:spMkLst>
            <pc:docMk/>
            <pc:sldMk cId="2056301526" sldId="276"/>
            <ac:spMk id="8" creationId="{CB44330D-EA18-4254-AA95-EB49948539B8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11:38.934" v="216"/>
          <ac:spMkLst>
            <pc:docMk/>
            <pc:sldMk cId="2056301526" sldId="276"/>
            <ac:spMk id="9" creationId="{CB44330D-EA18-4254-AA95-EB49948539B8}"/>
          </ac:spMkLst>
        </pc:spChg>
        <pc:spChg chg="add del">
          <ac:chgData name="Guest User" userId="S::urn:spo:anon#772ee2bf8c010d4ec1da8ce93ebc6ab9e25afa5287e040e794ae0002df1eb736::" providerId="AD" clId="Web-{39531136-2C5F-4D1D-22D9-E9C43601DD02}" dt="2019-02-03T16:12:00.418" v="222"/>
          <ac:spMkLst>
            <pc:docMk/>
            <pc:sldMk cId="2056301526" sldId="276"/>
            <ac:spMk id="10" creationId="{6FF0F0B8-5B06-4174-9742-1FD7ABE712A7}"/>
          </ac:spMkLst>
        </pc:spChg>
        <pc:picChg chg="add mod">
          <ac:chgData name="Guest User" userId="S::urn:spo:anon#772ee2bf8c010d4ec1da8ce93ebc6ab9e25afa5287e040e794ae0002df1eb736::" providerId="AD" clId="Web-{39531136-2C5F-4D1D-22D9-E9C43601DD02}" dt="2019-02-03T16:12:00.528" v="223"/>
          <ac:picMkLst>
            <pc:docMk/>
            <pc:sldMk cId="2056301526" sldId="276"/>
            <ac:picMk id="2" creationId="{9009FA9F-2A0E-4BD1-BCD1-DF7DD7668029}"/>
          </ac:picMkLst>
        </pc:picChg>
      </pc:sldChg>
      <pc:sldChg chg="new del">
        <pc:chgData name="Guest User" userId="S::urn:spo:anon#772ee2bf8c010d4ec1da8ce93ebc6ab9e25afa5287e040e794ae0002df1eb736::" providerId="AD" clId="Web-{39531136-2C5F-4D1D-22D9-E9C43601DD02}" dt="2019-02-03T16:15:59.480" v="239"/>
        <pc:sldMkLst>
          <pc:docMk/>
          <pc:sldMk cId="3088663645" sldId="276"/>
        </pc:sldMkLst>
      </pc:sldChg>
      <pc:sldChg chg="addSp delSp modSp new del mod setBg setClrOvrMap">
        <pc:chgData name="Guest User" userId="S::urn:spo:anon#772ee2bf8c010d4ec1da8ce93ebc6ab9e25afa5287e040e794ae0002df1eb736::" providerId="AD" clId="Web-{39531136-2C5F-4D1D-22D9-E9C43601DD02}" dt="2019-02-03T16:22:31.355" v="316"/>
        <pc:sldMkLst>
          <pc:docMk/>
          <pc:sldMk cId="3535250439" sldId="277"/>
        </pc:sldMkLst>
        <pc:spChg chg="mod">
          <ac:chgData name="Guest User" userId="S::urn:spo:anon#772ee2bf8c010d4ec1da8ce93ebc6ab9e25afa5287e040e794ae0002df1eb736::" providerId="AD" clId="Web-{39531136-2C5F-4D1D-22D9-E9C43601DD02}" dt="2019-02-03T16:18:10.808" v="260"/>
          <ac:spMkLst>
            <pc:docMk/>
            <pc:sldMk cId="3535250439" sldId="277"/>
            <ac:spMk id="2" creationId="{C6E3EB4B-DEBB-44BC-884B-EFBEC1EB846A}"/>
          </ac:spMkLst>
        </pc:spChg>
        <pc:spChg chg="del mod">
          <ac:chgData name="Guest User" userId="S::urn:spo:anon#772ee2bf8c010d4ec1da8ce93ebc6ab9e25afa5287e040e794ae0002df1eb736::" providerId="AD" clId="Web-{39531136-2C5F-4D1D-22D9-E9C43601DD02}" dt="2019-02-03T16:20:48.277" v="283"/>
          <ac:spMkLst>
            <pc:docMk/>
            <pc:sldMk cId="3535250439" sldId="277"/>
            <ac:spMk id="3" creationId="{6DE5F815-D9E8-4489-8BEB-57FB39ABDB55}"/>
          </ac:spMkLst>
        </pc:spChg>
        <pc:spChg chg="add del mod">
          <ac:chgData name="Guest User" userId="S::urn:spo:anon#772ee2bf8c010d4ec1da8ce93ebc6ab9e25afa5287e040e794ae0002df1eb736::" providerId="AD" clId="Web-{39531136-2C5F-4D1D-22D9-E9C43601DD02}" dt="2019-02-03T16:20:41.464" v="282"/>
          <ac:spMkLst>
            <pc:docMk/>
            <pc:sldMk cId="3535250439" sldId="277"/>
            <ac:spMk id="4" creationId="{16AA8A3A-B392-4F4C-8CBD-1A6D016A07CB}"/>
          </ac:spMkLst>
        </pc:spChg>
        <pc:spChg chg="add mod">
          <ac:chgData name="Guest User" userId="S::urn:spo:anon#772ee2bf8c010d4ec1da8ce93ebc6ab9e25afa5287e040e794ae0002df1eb736::" providerId="AD" clId="Web-{39531136-2C5F-4D1D-22D9-E9C43601DD02}" dt="2019-02-03T16:20:48.277" v="283"/>
          <ac:spMkLst>
            <pc:docMk/>
            <pc:sldMk cId="3535250439" sldId="277"/>
            <ac:spMk id="6" creationId="{64F63AA5-7BC4-496C-8566-537837784409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6:18:10.808" v="260"/>
          <ac:spMkLst>
            <pc:docMk/>
            <pc:sldMk cId="3535250439" sldId="277"/>
            <ac:spMk id="8" creationId="{48A740BC-A0AA-45E0-B899-2AE9C6FE11CA}"/>
          </ac:spMkLst>
        </pc:spChg>
        <pc:cxnChg chg="add">
          <ac:chgData name="Guest User" userId="S::urn:spo:anon#772ee2bf8c010d4ec1da8ce93ebc6ab9e25afa5287e040e794ae0002df1eb736::" providerId="AD" clId="Web-{39531136-2C5F-4D1D-22D9-E9C43601DD02}" dt="2019-02-03T16:18:10.808" v="260"/>
          <ac:cxnSpMkLst>
            <pc:docMk/>
            <pc:sldMk cId="3535250439" sldId="277"/>
            <ac:cxnSpMk id="10" creationId="{B874EF51-C858-4BB9-97C3-D17755787127}"/>
          </ac:cxnSpMkLst>
        </pc:cxnChg>
      </pc:sldChg>
      <pc:sldChg chg="addSp modSp new mod setBg">
        <pc:chgData name="Guest User" userId="S::urn:spo:anon#772ee2bf8c010d4ec1da8ce93ebc6ab9e25afa5287e040e794ae0002df1eb736::" providerId="AD" clId="Web-{39531136-2C5F-4D1D-22D9-E9C43601DD02}" dt="2019-02-03T16:31:33.838" v="586" actId="14100"/>
        <pc:sldMkLst>
          <pc:docMk/>
          <pc:sldMk cId="3727642751" sldId="277"/>
        </pc:sldMkLst>
        <pc:spChg chg="mod">
          <ac:chgData name="Guest User" userId="S::urn:spo:anon#772ee2bf8c010d4ec1da8ce93ebc6ab9e25afa5287e040e794ae0002df1eb736::" providerId="AD" clId="Web-{39531136-2C5F-4D1D-22D9-E9C43601DD02}" dt="2019-02-03T16:30:58.791" v="583" actId="20577"/>
          <ac:spMkLst>
            <pc:docMk/>
            <pc:sldMk cId="3727642751" sldId="277"/>
            <ac:spMk id="2" creationId="{BEF8422E-CC88-4E9E-899E-B003699DBCBF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31:33.838" v="586" actId="14100"/>
          <ac:spMkLst>
            <pc:docMk/>
            <pc:sldMk cId="3727642751" sldId="277"/>
            <ac:spMk id="3" creationId="{D46A54B3-3059-45FF-8A07-A6AC6D28FFE2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31:25.260" v="585" actId="14100"/>
          <ac:spMkLst>
            <pc:docMk/>
            <pc:sldMk cId="3727642751" sldId="277"/>
            <ac:spMk id="4" creationId="{2C698F18-C4CF-4B6B-A5FA-3C2BE328A4C3}"/>
          </ac:spMkLst>
        </pc:spChg>
        <pc:spChg chg="add">
          <ac:chgData name="Guest User" userId="S::urn:spo:anon#772ee2bf8c010d4ec1da8ce93ebc6ab9e25afa5287e040e794ae0002df1eb736::" providerId="AD" clId="Web-{39531136-2C5F-4D1D-22D9-E9C43601DD02}" dt="2019-02-03T16:24:55.214" v="375"/>
          <ac:spMkLst>
            <pc:docMk/>
            <pc:sldMk cId="3727642751" sldId="277"/>
            <ac:spMk id="9" creationId="{4C608BEB-860E-4094-8511-78603564A75E}"/>
          </ac:spMkLst>
        </pc:spChg>
        <pc:cxnChg chg="add">
          <ac:chgData name="Guest User" userId="S::urn:spo:anon#772ee2bf8c010d4ec1da8ce93ebc6ab9e25afa5287e040e794ae0002df1eb736::" providerId="AD" clId="Web-{39531136-2C5F-4D1D-22D9-E9C43601DD02}" dt="2019-02-03T16:24:55.214" v="375"/>
          <ac:cxnSpMkLst>
            <pc:docMk/>
            <pc:sldMk cId="3727642751" sldId="277"/>
            <ac:cxnSpMk id="11" creationId="{1F16A8D4-FE87-4604-88B2-394B5D1EB437}"/>
          </ac:cxnSpMkLst>
        </pc:cxnChg>
      </pc:sldChg>
      <pc:sldChg chg="modSp new add del">
        <pc:chgData name="Guest User" userId="S::urn:spo:anon#772ee2bf8c010d4ec1da8ce93ebc6ab9e25afa5287e040e794ae0002df1eb736::" providerId="AD" clId="Web-{39531136-2C5F-4D1D-22D9-E9C43601DD02}" dt="2019-02-03T16:30:00.635" v="527"/>
        <pc:sldMkLst>
          <pc:docMk/>
          <pc:sldMk cId="1140157201" sldId="278"/>
        </pc:sldMkLst>
        <pc:spChg chg="mod">
          <ac:chgData name="Guest User" userId="S::urn:spo:anon#772ee2bf8c010d4ec1da8ce93ebc6ab9e25afa5287e040e794ae0002df1eb736::" providerId="AD" clId="Web-{39531136-2C5F-4D1D-22D9-E9C43601DD02}" dt="2019-02-03T16:23:32.042" v="329" actId="20577"/>
          <ac:spMkLst>
            <pc:docMk/>
            <pc:sldMk cId="1140157201" sldId="278"/>
            <ac:spMk id="3" creationId="{70AA54AA-29FA-491C-A137-96366B35FFF4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25:01.729" v="377" actId="20577"/>
          <ac:spMkLst>
            <pc:docMk/>
            <pc:sldMk cId="1140157201" sldId="278"/>
            <ac:spMk id="4" creationId="{43E793CC-63FE-4247-B8C8-DCCCB61EA24C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24:24.980" v="373" actId="20577"/>
          <ac:spMkLst>
            <pc:docMk/>
            <pc:sldMk cId="1140157201" sldId="278"/>
            <ac:spMk id="5" creationId="{81C18EFB-4A65-48DC-B593-A3979890C9DB}"/>
          </ac:spMkLst>
        </pc:spChg>
        <pc:spChg chg="mod">
          <ac:chgData name="Guest User" userId="S::urn:spo:anon#772ee2bf8c010d4ec1da8ce93ebc6ab9e25afa5287e040e794ae0002df1eb736::" providerId="AD" clId="Web-{39531136-2C5F-4D1D-22D9-E9C43601DD02}" dt="2019-02-03T16:25:11.573" v="383" actId="20577"/>
          <ac:spMkLst>
            <pc:docMk/>
            <pc:sldMk cId="1140157201" sldId="278"/>
            <ac:spMk id="6" creationId="{01EE74A0-8347-43FF-97F3-109BD7E4699D}"/>
          </ac:spMkLst>
        </pc:spChg>
      </pc:sldChg>
      <pc:sldChg chg="modSp new del">
        <pc:chgData name="Guest User" userId="S::urn:spo:anon#772ee2bf8c010d4ec1da8ce93ebc6ab9e25afa5287e040e794ae0002df1eb736::" providerId="AD" clId="Web-{39531136-2C5F-4D1D-22D9-E9C43601DD02}" dt="2019-02-03T16:22:29.745" v="315"/>
        <pc:sldMkLst>
          <pc:docMk/>
          <pc:sldMk cId="1319213917" sldId="278"/>
        </pc:sldMkLst>
        <pc:spChg chg="mod">
          <ac:chgData name="Guest User" userId="S::urn:spo:anon#772ee2bf8c010d4ec1da8ce93ebc6ab9e25afa5287e040e794ae0002df1eb736::" providerId="AD" clId="Web-{39531136-2C5F-4D1D-22D9-E9C43601DD02}" dt="2019-02-03T16:22:01.761" v="298" actId="20577"/>
          <ac:spMkLst>
            <pc:docMk/>
            <pc:sldMk cId="1319213917" sldId="278"/>
            <ac:spMk id="2" creationId="{64CB4EA5-8B65-4826-98C8-D02A332259C1}"/>
          </ac:spMkLst>
        </pc:spChg>
      </pc:sldChg>
      <pc:sldChg chg="addSp delSp modSp new mod setBg">
        <pc:chgData name="Guest User" userId="S::urn:spo:anon#772ee2bf8c010d4ec1da8ce93ebc6ab9e25afa5287e040e794ae0002df1eb736::" providerId="AD" clId="Web-{39531136-2C5F-4D1D-22D9-E9C43601DD02}" dt="2019-02-03T16:34:44.744" v="615" actId="20577"/>
        <pc:sldMkLst>
          <pc:docMk/>
          <pc:sldMk cId="4111547431" sldId="279"/>
        </pc:sldMkLst>
        <pc:spChg chg="mod">
          <ac:chgData name="Guest User" userId="S::urn:spo:anon#772ee2bf8c010d4ec1da8ce93ebc6ab9e25afa5287e040e794ae0002df1eb736::" providerId="AD" clId="Web-{39531136-2C5F-4D1D-22D9-E9C43601DD02}" dt="2019-02-03T16:32:25.338" v="591"/>
          <ac:spMkLst>
            <pc:docMk/>
            <pc:sldMk cId="4111547431" sldId="279"/>
            <ac:spMk id="2" creationId="{D2A4FBC1-9E91-41D9-9AFB-B4E44746D0C1}"/>
          </ac:spMkLst>
        </pc:spChg>
        <pc:spChg chg="del">
          <ac:chgData name="Guest User" userId="S::urn:spo:anon#772ee2bf8c010d4ec1da8ce93ebc6ab9e25afa5287e040e794ae0002df1eb736::" providerId="AD" clId="Web-{39531136-2C5F-4D1D-22D9-E9C43601DD02}" dt="2019-02-03T16:32:25.338" v="591"/>
          <ac:spMkLst>
            <pc:docMk/>
            <pc:sldMk cId="4111547431" sldId="279"/>
            <ac:spMk id="3" creationId="{0C4CC63D-5288-4DB3-A20A-CE8EEDBAB4A0}"/>
          </ac:spMkLst>
        </pc:spChg>
        <pc:spChg chg="add mod">
          <ac:chgData name="Guest User" userId="S::urn:spo:anon#772ee2bf8c010d4ec1da8ce93ebc6ab9e25afa5287e040e794ae0002df1eb736::" providerId="AD" clId="Web-{39531136-2C5F-4D1D-22D9-E9C43601DD02}" dt="2019-02-03T16:34:44.744" v="615" actId="20577"/>
          <ac:spMkLst>
            <pc:docMk/>
            <pc:sldMk cId="4111547431" sldId="279"/>
            <ac:spMk id="4" creationId="{D9EC6643-01D2-4306-8F9D-A57ABF1B446C}"/>
          </ac:spMkLst>
        </pc:spChg>
      </pc:sldChg>
      <pc:sldChg chg="modSp new">
        <pc:chgData name="Guest User" userId="S::urn:spo:anon#772ee2bf8c010d4ec1da8ce93ebc6ab9e25afa5287e040e794ae0002df1eb736::" providerId="AD" clId="Web-{39531136-2C5F-4D1D-22D9-E9C43601DD02}" dt="2019-02-03T16:35:13.181" v="644" actId="20577"/>
        <pc:sldMkLst>
          <pc:docMk/>
          <pc:sldMk cId="2414297330" sldId="280"/>
        </pc:sldMkLst>
        <pc:spChg chg="mod">
          <ac:chgData name="Guest User" userId="S::urn:spo:anon#772ee2bf8c010d4ec1da8ce93ebc6ab9e25afa5287e040e794ae0002df1eb736::" providerId="AD" clId="Web-{39531136-2C5F-4D1D-22D9-E9C43601DD02}" dt="2019-02-03T16:35:13.181" v="644" actId="20577"/>
          <ac:spMkLst>
            <pc:docMk/>
            <pc:sldMk cId="2414297330" sldId="280"/>
            <ac:spMk id="2" creationId="{06E90819-B93A-465A-A1E4-E75AAF46BA5B}"/>
          </ac:spMkLst>
        </pc:spChg>
      </pc:sldChg>
    </pc:docChg>
  </pc:docChgLst>
  <pc:docChgLst>
    <pc:chgData name="Guest User" userId="S::urn:spo:anon#772ee2bf8c010d4ec1da8ce93ebc6ab9e25afa5287e040e794ae0002df1eb736::" providerId="AD" clId="Web-{62648E5F-7226-91F6-812F-BCF4C0A4A1B9}"/>
    <pc:docChg chg="addSld delSld modSld sldOrd">
      <pc:chgData name="Guest User" userId="S::urn:spo:anon#772ee2bf8c010d4ec1da8ce93ebc6ab9e25afa5287e040e794ae0002df1eb736::" providerId="AD" clId="Web-{62648E5F-7226-91F6-812F-BCF4C0A4A1B9}" dt="2019-02-16T09:15:26.950" v="1808"/>
      <pc:docMkLst>
        <pc:docMk/>
      </pc:docMkLst>
      <pc:sldChg chg="modSp del">
        <pc:chgData name="Guest User" userId="S::urn:spo:anon#772ee2bf8c010d4ec1da8ce93ebc6ab9e25afa5287e040e794ae0002df1eb736::" providerId="AD" clId="Web-{62648E5F-7226-91F6-812F-BCF4C0A4A1B9}" dt="2019-02-16T09:06:53.312" v="1669"/>
        <pc:sldMkLst>
          <pc:docMk/>
          <pc:sldMk cId="743803464" sldId="260"/>
        </pc:sldMkLst>
        <pc:spChg chg="mod">
          <ac:chgData name="Guest User" userId="S::urn:spo:anon#772ee2bf8c010d4ec1da8ce93ebc6ab9e25afa5287e040e794ae0002df1eb736::" providerId="AD" clId="Web-{62648E5F-7226-91F6-812F-BCF4C0A4A1B9}" dt="2019-02-16T09:05:41.588" v="1630" actId="20577"/>
          <ac:spMkLst>
            <pc:docMk/>
            <pc:sldMk cId="743803464" sldId="260"/>
            <ac:spMk id="2" creationId="{00000000-0000-0000-0000-000000000000}"/>
          </ac:spMkLst>
        </pc:spChg>
      </pc:sldChg>
      <pc:sldChg chg="del">
        <pc:chgData name="Guest User" userId="S::urn:spo:anon#772ee2bf8c010d4ec1da8ce93ebc6ab9e25afa5287e040e794ae0002df1eb736::" providerId="AD" clId="Web-{62648E5F-7226-91F6-812F-BCF4C0A4A1B9}" dt="2019-02-16T07:28:49.842" v="284"/>
        <pc:sldMkLst>
          <pc:docMk/>
          <pc:sldMk cId="2292006978" sldId="273"/>
        </pc:sldMkLst>
      </pc:sldChg>
      <pc:sldChg chg="ord">
        <pc:chgData name="Guest User" userId="S::urn:spo:anon#772ee2bf8c010d4ec1da8ce93ebc6ab9e25afa5287e040e794ae0002df1eb736::" providerId="AD" clId="Web-{62648E5F-7226-91F6-812F-BCF4C0A4A1B9}" dt="2019-02-16T08:03:23.378" v="615"/>
        <pc:sldMkLst>
          <pc:docMk/>
          <pc:sldMk cId="1706749473" sldId="274"/>
        </pc:sldMkLst>
      </pc:sldChg>
      <pc:sldChg chg="ord">
        <pc:chgData name="Guest User" userId="S::urn:spo:anon#772ee2bf8c010d4ec1da8ce93ebc6ab9e25afa5287e040e794ae0002df1eb736::" providerId="AD" clId="Web-{62648E5F-7226-91F6-812F-BCF4C0A4A1B9}" dt="2019-02-16T08:04:04.362" v="617"/>
        <pc:sldMkLst>
          <pc:docMk/>
          <pc:sldMk cId="4111547431" sldId="279"/>
        </pc:sldMkLst>
      </pc:sldChg>
      <pc:sldChg chg="modSp modNotes">
        <pc:chgData name="Guest User" userId="S::urn:spo:anon#772ee2bf8c010d4ec1da8ce93ebc6ab9e25afa5287e040e794ae0002df1eb736::" providerId="AD" clId="Web-{62648E5F-7226-91F6-812F-BCF4C0A4A1B9}" dt="2019-02-16T08:51:38.705" v="1425"/>
        <pc:sldMkLst>
          <pc:docMk/>
          <pc:sldMk cId="2920652168" sldId="281"/>
        </pc:sldMkLst>
        <pc:spChg chg="mod">
          <ac:chgData name="Guest User" userId="S::urn:spo:anon#772ee2bf8c010d4ec1da8ce93ebc6ab9e25afa5287e040e794ae0002df1eb736::" providerId="AD" clId="Web-{62648E5F-7226-91F6-812F-BCF4C0A4A1B9}" dt="2019-02-16T08:40:39.133" v="1210" actId="20577"/>
          <ac:spMkLst>
            <pc:docMk/>
            <pc:sldMk cId="2920652168" sldId="281"/>
            <ac:spMk id="2" creationId="{4F3C18F3-DBB1-4D77-A78D-D6E9753EB986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8:45:14.216" v="1308" actId="20577"/>
          <ac:spMkLst>
            <pc:docMk/>
            <pc:sldMk cId="2920652168" sldId="281"/>
            <ac:spMk id="3" creationId="{3BF80B96-47B3-4769-B2DD-28E5E167F28A}"/>
          </ac:spMkLst>
        </pc:spChg>
      </pc:sldChg>
      <pc:sldChg chg="modSp">
        <pc:chgData name="Guest User" userId="S::urn:spo:anon#772ee2bf8c010d4ec1da8ce93ebc6ab9e25afa5287e040e794ae0002df1eb736::" providerId="AD" clId="Web-{62648E5F-7226-91F6-812F-BCF4C0A4A1B9}" dt="2019-02-16T07:28:10.248" v="274" actId="20577"/>
        <pc:sldMkLst>
          <pc:docMk/>
          <pc:sldMk cId="2651343353" sldId="284"/>
        </pc:sldMkLst>
        <pc:spChg chg="mod">
          <ac:chgData name="Guest User" userId="S::urn:spo:anon#772ee2bf8c010d4ec1da8ce93ebc6ab9e25afa5287e040e794ae0002df1eb736::" providerId="AD" clId="Web-{62648E5F-7226-91F6-812F-BCF4C0A4A1B9}" dt="2019-02-16T07:27:49.109" v="264" actId="20577"/>
          <ac:spMkLst>
            <pc:docMk/>
            <pc:sldMk cId="2651343353" sldId="284"/>
            <ac:spMk id="3" creationId="{D8A8B2FE-8C51-4756-A194-8A8602881BC5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7:28:00.139" v="271" actId="1076"/>
          <ac:spMkLst>
            <pc:docMk/>
            <pc:sldMk cId="2651343353" sldId="284"/>
            <ac:spMk id="11" creationId="{E194EB68-556E-491B-A78D-79309A963F67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7:28:10.248" v="274" actId="20577"/>
          <ac:spMkLst>
            <pc:docMk/>
            <pc:sldMk cId="2651343353" sldId="284"/>
            <ac:spMk id="12" creationId="{22BDD885-D123-4D91-8418-37E19DDF54A7}"/>
          </ac:spMkLst>
        </pc:spChg>
      </pc:sldChg>
      <pc:sldChg chg="addSp delSp modSp del">
        <pc:chgData name="Guest User" userId="S::urn:spo:anon#772ee2bf8c010d4ec1da8ce93ebc6ab9e25afa5287e040e794ae0002df1eb736::" providerId="AD" clId="Web-{62648E5F-7226-91F6-812F-BCF4C0A4A1B9}" dt="2019-02-16T07:51:13.665" v="525"/>
        <pc:sldMkLst>
          <pc:docMk/>
          <pc:sldMk cId="544329122" sldId="285"/>
        </pc:sldMkLst>
        <pc:spChg chg="mod ord">
          <ac:chgData name="Guest User" userId="S::urn:spo:anon#772ee2bf8c010d4ec1da8ce93ebc6ab9e25afa5287e040e794ae0002df1eb736::" providerId="AD" clId="Web-{62648E5F-7226-91F6-812F-BCF4C0A4A1B9}" dt="2019-02-16T07:48:39.727" v="435" actId="20577"/>
          <ac:spMkLst>
            <pc:docMk/>
            <pc:sldMk cId="544329122" sldId="285"/>
            <ac:spMk id="2" creationId="{EC072671-CA54-4DAE-89F5-77DF84138F7C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7:49:07.758" v="447" actId="20577"/>
          <ac:spMkLst>
            <pc:docMk/>
            <pc:sldMk cId="544329122" sldId="285"/>
            <ac:spMk id="3" creationId="{CD52852C-7A97-4F3F-B284-253610087EE1}"/>
          </ac:spMkLst>
        </pc:spChg>
        <pc:spChg chg="del mod">
          <ac:chgData name="Guest User" userId="S::urn:spo:anon#772ee2bf8c010d4ec1da8ce93ebc6ab9e25afa5287e040e794ae0002df1eb736::" providerId="AD" clId="Web-{62648E5F-7226-91F6-812F-BCF4C0A4A1B9}" dt="2019-02-16T07:36:21.112" v="348"/>
          <ac:spMkLst>
            <pc:docMk/>
            <pc:sldMk cId="544329122" sldId="285"/>
            <ac:spMk id="7" creationId="{111AE619-661A-49A9-93C2-001316BC57FA}"/>
          </ac:spMkLst>
        </pc:spChg>
        <pc:spChg chg="add del mod ord">
          <ac:chgData name="Guest User" userId="S::urn:spo:anon#772ee2bf8c010d4ec1da8ce93ebc6ab9e25afa5287e040e794ae0002df1eb736::" providerId="AD" clId="Web-{62648E5F-7226-91F6-812F-BCF4C0A4A1B9}" dt="2019-02-16T07:49:19.961" v="455"/>
          <ac:spMkLst>
            <pc:docMk/>
            <pc:sldMk cId="544329122" sldId="285"/>
            <ac:spMk id="12" creationId="{5198B0EE-30DA-4ABA-B409-994AE8C20F76}"/>
          </ac:spMkLst>
        </pc:spChg>
        <pc:spChg chg="del">
          <ac:chgData name="Guest User" userId="S::urn:spo:anon#772ee2bf8c010d4ec1da8ce93ebc6ab9e25afa5287e040e794ae0002df1eb736::" providerId="AD" clId="Web-{62648E5F-7226-91F6-812F-BCF4C0A4A1B9}" dt="2019-02-16T07:36:36.775" v="349"/>
          <ac:spMkLst>
            <pc:docMk/>
            <pc:sldMk cId="544329122" sldId="285"/>
            <ac:spMk id="30" creationId="{E35A04CF-97D4-4FF7-B359-C546B1F62E54}"/>
          </ac:spMkLst>
        </pc:spChg>
        <pc:spChg chg="del">
          <ac:chgData name="Guest User" userId="S::urn:spo:anon#772ee2bf8c010d4ec1da8ce93ebc6ab9e25afa5287e040e794ae0002df1eb736::" providerId="AD" clId="Web-{62648E5F-7226-91F6-812F-BCF4C0A4A1B9}" dt="2019-02-16T07:36:36.775" v="349"/>
          <ac:spMkLst>
            <pc:docMk/>
            <pc:sldMk cId="544329122" sldId="285"/>
            <ac:spMk id="31" creationId="{1DE7243B-5109-444B-8FAF-7437C66BC0E9}"/>
          </ac:spMkLst>
        </pc:spChg>
        <pc:spChg chg="del">
          <ac:chgData name="Guest User" userId="S::urn:spo:anon#772ee2bf8c010d4ec1da8ce93ebc6ab9e25afa5287e040e794ae0002df1eb736::" providerId="AD" clId="Web-{62648E5F-7226-91F6-812F-BCF4C0A4A1B9}" dt="2019-02-16T07:36:36.775" v="349"/>
          <ac:spMkLst>
            <pc:docMk/>
            <pc:sldMk cId="544329122" sldId="285"/>
            <ac:spMk id="32" creationId="{4C5D6221-DA7B-4611-AA26-7D8E349FDE96}"/>
          </ac:spMkLst>
        </pc:spChg>
        <pc:spChg chg="add">
          <ac:chgData name="Guest User" userId="S::urn:spo:anon#772ee2bf8c010d4ec1da8ce93ebc6ab9e25afa5287e040e794ae0002df1eb736::" providerId="AD" clId="Web-{62648E5F-7226-91F6-812F-BCF4C0A4A1B9}" dt="2019-02-16T07:36:36.775" v="349"/>
          <ac:spMkLst>
            <pc:docMk/>
            <pc:sldMk cId="544329122" sldId="285"/>
            <ac:spMk id="39" creationId="{AFA67CD3-AB4E-4A7A-BEB8-53C445D8C44E}"/>
          </ac:spMkLst>
        </pc:spChg>
        <pc:spChg chg="add">
          <ac:chgData name="Guest User" userId="S::urn:spo:anon#772ee2bf8c010d4ec1da8ce93ebc6ab9e25afa5287e040e794ae0002df1eb736::" providerId="AD" clId="Web-{62648E5F-7226-91F6-812F-BCF4C0A4A1B9}" dt="2019-02-16T07:36:36.775" v="349"/>
          <ac:spMkLst>
            <pc:docMk/>
            <pc:sldMk cId="544329122" sldId="285"/>
            <ac:spMk id="43" creationId="{339C8D78-A644-462F-B674-F440635E5353}"/>
          </ac:spMkLst>
        </pc:spChg>
        <pc:picChg chg="add del mod ord">
          <ac:chgData name="Guest User" userId="S::urn:spo:anon#772ee2bf8c010d4ec1da8ce93ebc6ab9e25afa5287e040e794ae0002df1eb736::" providerId="AD" clId="Web-{62648E5F-7226-91F6-812F-BCF4C0A4A1B9}" dt="2019-02-16T07:43:32.753" v="374"/>
          <ac:picMkLst>
            <pc:docMk/>
            <pc:sldMk cId="544329122" sldId="285"/>
            <ac:picMk id="4" creationId="{ADB93989-F46C-4AB1-A1FD-D6FE08010FDF}"/>
          </ac:picMkLst>
        </pc:picChg>
        <pc:picChg chg="add del">
          <ac:chgData name="Guest User" userId="S::urn:spo:anon#772ee2bf8c010d4ec1da8ce93ebc6ab9e25afa5287e040e794ae0002df1eb736::" providerId="AD" clId="Web-{62648E5F-7226-91F6-812F-BCF4C0A4A1B9}" dt="2019-02-16T07:36:51.751" v="350"/>
          <ac:picMkLst>
            <pc:docMk/>
            <pc:sldMk cId="544329122" sldId="285"/>
            <ac:picMk id="36" creationId="{92F18F16-581E-404A-B5CB-1BD6F3CB4B07}"/>
          </ac:picMkLst>
        </pc:picChg>
        <pc:picChg chg="add">
          <ac:chgData name="Guest User" userId="S::urn:spo:anon#772ee2bf8c010d4ec1da8ce93ebc6ab9e25afa5287e040e794ae0002df1eb736::" providerId="AD" clId="Web-{62648E5F-7226-91F6-812F-BCF4C0A4A1B9}" dt="2019-02-16T07:36:36.775" v="349"/>
          <ac:picMkLst>
            <pc:docMk/>
            <pc:sldMk cId="544329122" sldId="285"/>
            <ac:picMk id="41" creationId="{07CF545F-9C2E-4446-97CD-AD92990C2B68}"/>
          </ac:picMkLst>
        </pc:picChg>
      </pc:sldChg>
      <pc:sldChg chg="modSp del">
        <pc:chgData name="Guest User" userId="S::urn:spo:anon#772ee2bf8c010d4ec1da8ce93ebc6ab9e25afa5287e040e794ae0002df1eb736::" providerId="AD" clId="Web-{62648E5F-7226-91F6-812F-BCF4C0A4A1B9}" dt="2019-02-16T08:01:39.483" v="604"/>
        <pc:sldMkLst>
          <pc:docMk/>
          <pc:sldMk cId="2862392978" sldId="286"/>
        </pc:sldMkLst>
        <pc:spChg chg="mod">
          <ac:chgData name="Guest User" userId="S::urn:spo:anon#772ee2bf8c010d4ec1da8ce93ebc6ab9e25afa5287e040e794ae0002df1eb736::" providerId="AD" clId="Web-{62648E5F-7226-91F6-812F-BCF4C0A4A1B9}" dt="2019-02-16T07:58:45.762" v="530" actId="20577"/>
          <ac:spMkLst>
            <pc:docMk/>
            <pc:sldMk cId="2862392978" sldId="286"/>
            <ac:spMk id="2" creationId="{6DE23DC7-DAED-448D-930A-5B4D598D0950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7:58:59.529" v="538" actId="20577"/>
          <ac:spMkLst>
            <pc:docMk/>
            <pc:sldMk cId="2862392978" sldId="286"/>
            <ac:spMk id="3" creationId="{E3E00166-C987-4A3A-A3C0-64817F2ECD5D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7:59:07.732" v="545" actId="20577"/>
          <ac:spMkLst>
            <pc:docMk/>
            <pc:sldMk cId="2862392978" sldId="286"/>
            <ac:spMk id="4" creationId="{2590D166-E68D-4C45-8EE6-21A3940A1C51}"/>
          </ac:spMkLst>
        </pc:spChg>
      </pc:sldChg>
      <pc:sldChg chg="addSp delSp modSp ord">
        <pc:chgData name="Guest User" userId="S::urn:spo:anon#772ee2bf8c010d4ec1da8ce93ebc6ab9e25afa5287e040e794ae0002df1eb736::" providerId="AD" clId="Web-{62648E5F-7226-91F6-812F-BCF4C0A4A1B9}" dt="2019-02-16T09:07:23.793" v="1673" actId="20577"/>
        <pc:sldMkLst>
          <pc:docMk/>
          <pc:sldMk cId="1060923324" sldId="289"/>
        </pc:sldMkLst>
        <pc:spChg chg="mod">
          <ac:chgData name="Guest User" userId="S::urn:spo:anon#772ee2bf8c010d4ec1da8ce93ebc6ab9e25afa5287e040e794ae0002df1eb736::" providerId="AD" clId="Web-{62648E5F-7226-91F6-812F-BCF4C0A4A1B9}" dt="2019-02-16T09:07:14.931" v="1670" actId="20577"/>
          <ac:spMkLst>
            <pc:docMk/>
            <pc:sldMk cId="1060923324" sldId="289"/>
            <ac:spMk id="2" creationId="{ACE17BD4-8FF4-4D79-A87B-F3E31D110420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07:23.793" v="1673" actId="20577"/>
          <ac:spMkLst>
            <pc:docMk/>
            <pc:sldMk cId="1060923324" sldId="289"/>
            <ac:spMk id="3" creationId="{5631AFD8-3DE7-4A48-B6C1-82C5773E1EA1}"/>
          </ac:spMkLst>
        </pc:spChg>
        <pc:spChg chg="add del">
          <ac:chgData name="Guest User" userId="S::urn:spo:anon#772ee2bf8c010d4ec1da8ce93ebc6ab9e25afa5287e040e794ae0002df1eb736::" providerId="AD" clId="Web-{62648E5F-7226-91F6-812F-BCF4C0A4A1B9}" dt="2019-02-16T08:02:41.799" v="611"/>
          <ac:spMkLst>
            <pc:docMk/>
            <pc:sldMk cId="1060923324" sldId="289"/>
            <ac:spMk id="8" creationId="{8058BFB0-3AAF-4950-B894-DF7587F53527}"/>
          </ac:spMkLst>
        </pc:spChg>
      </pc:sldChg>
      <pc:sldChg chg="del">
        <pc:chgData name="Guest User" userId="S::urn:spo:anon#772ee2bf8c010d4ec1da8ce93ebc6ab9e25afa5287e040e794ae0002df1eb736::" providerId="AD" clId="Web-{62648E5F-7226-91F6-812F-BCF4C0A4A1B9}" dt="2019-02-16T08:38:27.554" v="1189"/>
        <pc:sldMkLst>
          <pc:docMk/>
          <pc:sldMk cId="1459970" sldId="291"/>
        </pc:sldMkLst>
      </pc:sldChg>
      <pc:sldChg chg="del">
        <pc:chgData name="Guest User" userId="S::urn:spo:anon#772ee2bf8c010d4ec1da8ce93ebc6ab9e25afa5287e040e794ae0002df1eb736::" providerId="AD" clId="Web-{62648E5F-7226-91F6-812F-BCF4C0A4A1B9}" dt="2019-02-16T08:59:36.149" v="1592"/>
        <pc:sldMkLst>
          <pc:docMk/>
          <pc:sldMk cId="39981337" sldId="292"/>
        </pc:sldMkLst>
      </pc:sldChg>
      <pc:sldChg chg="modSp">
        <pc:chgData name="Guest User" userId="S::urn:spo:anon#772ee2bf8c010d4ec1da8ce93ebc6ab9e25afa5287e040e794ae0002df1eb736::" providerId="AD" clId="Web-{62648E5F-7226-91F6-812F-BCF4C0A4A1B9}" dt="2019-02-16T08:52:38.538" v="1458" actId="1076"/>
        <pc:sldMkLst>
          <pc:docMk/>
          <pc:sldMk cId="3022531698" sldId="293"/>
        </pc:sldMkLst>
        <pc:spChg chg="mod">
          <ac:chgData name="Guest User" userId="S::urn:spo:anon#772ee2bf8c010d4ec1da8ce93ebc6ab9e25afa5287e040e794ae0002df1eb736::" providerId="AD" clId="Web-{62648E5F-7226-91F6-812F-BCF4C0A4A1B9}" dt="2019-02-16T08:52:38.538" v="1458" actId="1076"/>
          <ac:spMkLst>
            <pc:docMk/>
            <pc:sldMk cId="3022531698" sldId="293"/>
            <ac:spMk id="3" creationId="{EC72C185-BA9D-44F1-AC30-07F3086DC23D}"/>
          </ac:spMkLst>
        </pc:spChg>
      </pc:sldChg>
      <pc:sldChg chg="modSp del">
        <pc:chgData name="Guest User" userId="S::urn:spo:anon#772ee2bf8c010d4ec1da8ce93ebc6ab9e25afa5287e040e794ae0002df1eb736::" providerId="AD" clId="Web-{62648E5F-7226-91F6-812F-BCF4C0A4A1B9}" dt="2019-02-16T08:25:34.703" v="1000"/>
        <pc:sldMkLst>
          <pc:docMk/>
          <pc:sldMk cId="2787304038" sldId="294"/>
        </pc:sldMkLst>
        <pc:spChg chg="mod">
          <ac:chgData name="Guest User" userId="S::urn:spo:anon#772ee2bf8c010d4ec1da8ce93ebc6ab9e25afa5287e040e794ae0002df1eb736::" providerId="AD" clId="Web-{62648E5F-7226-91F6-812F-BCF4C0A4A1B9}" dt="2019-02-16T08:23:58.669" v="930" actId="20577"/>
          <ac:spMkLst>
            <pc:docMk/>
            <pc:sldMk cId="2787304038" sldId="294"/>
            <ac:spMk id="3" creationId="{3FF1B62C-830E-410C-8AF1-940F6ED0C0FB}"/>
          </ac:spMkLst>
        </pc:spChg>
      </pc:sldChg>
      <pc:sldChg chg="modNotes">
        <pc:chgData name="Guest User" userId="S::urn:spo:anon#772ee2bf8c010d4ec1da8ce93ebc6ab9e25afa5287e040e794ae0002df1eb736::" providerId="AD" clId="Web-{62648E5F-7226-91F6-812F-BCF4C0A4A1B9}" dt="2019-02-16T07:30:42.468" v="301"/>
        <pc:sldMkLst>
          <pc:docMk/>
          <pc:sldMk cId="3466195491" sldId="297"/>
        </pc:sldMkLst>
      </pc:sldChg>
      <pc:sldChg chg="modSp">
        <pc:chgData name="Guest User" userId="S::urn:spo:anon#772ee2bf8c010d4ec1da8ce93ebc6ab9e25afa5287e040e794ae0002df1eb736::" providerId="AD" clId="Web-{62648E5F-7226-91F6-812F-BCF4C0A4A1B9}" dt="2019-02-16T07:29:28.046" v="287" actId="1076"/>
        <pc:sldMkLst>
          <pc:docMk/>
          <pc:sldMk cId="2766874139" sldId="300"/>
        </pc:sldMkLst>
        <pc:spChg chg="mod">
          <ac:chgData name="Guest User" userId="S::urn:spo:anon#772ee2bf8c010d4ec1da8ce93ebc6ab9e25afa5287e040e794ae0002df1eb736::" providerId="AD" clId="Web-{62648E5F-7226-91F6-812F-BCF4C0A4A1B9}" dt="2019-02-16T07:29:28.046" v="287" actId="1076"/>
          <ac:spMkLst>
            <pc:docMk/>
            <pc:sldMk cId="2766874139" sldId="300"/>
            <ac:spMk id="6" creationId="{3047C220-25CC-4E87-A19E-5F29461C6329}"/>
          </ac:spMkLst>
        </pc:spChg>
      </pc:sldChg>
      <pc:sldChg chg="modSp">
        <pc:chgData name="Guest User" userId="S::urn:spo:anon#772ee2bf8c010d4ec1da8ce93ebc6ab9e25afa5287e040e794ae0002df1eb736::" providerId="AD" clId="Web-{62648E5F-7226-91F6-812F-BCF4C0A4A1B9}" dt="2019-02-16T07:29:12.326" v="286"/>
        <pc:sldMkLst>
          <pc:docMk/>
          <pc:sldMk cId="2837980172" sldId="301"/>
        </pc:sldMkLst>
        <pc:spChg chg="mod">
          <ac:chgData name="Guest User" userId="S::urn:spo:anon#772ee2bf8c010d4ec1da8ce93ebc6ab9e25afa5287e040e794ae0002df1eb736::" providerId="AD" clId="Web-{62648E5F-7226-91F6-812F-BCF4C0A4A1B9}" dt="2019-02-16T07:29:12.326" v="286"/>
          <ac:spMkLst>
            <pc:docMk/>
            <pc:sldMk cId="2837980172" sldId="301"/>
            <ac:spMk id="8" creationId="{9BC06277-A071-4B40-9890-F926AD694B48}"/>
          </ac:spMkLst>
        </pc:spChg>
      </pc:sldChg>
      <pc:sldChg chg="modSp">
        <pc:chgData name="Guest User" userId="S::urn:spo:anon#772ee2bf8c010d4ec1da8ce93ebc6ab9e25afa5287e040e794ae0002df1eb736::" providerId="AD" clId="Web-{62648E5F-7226-91F6-812F-BCF4C0A4A1B9}" dt="2019-02-16T07:29:49.968" v="288" actId="1076"/>
        <pc:sldMkLst>
          <pc:docMk/>
          <pc:sldMk cId="1242209579" sldId="302"/>
        </pc:sldMkLst>
        <pc:spChg chg="mod">
          <ac:chgData name="Guest User" userId="S::urn:spo:anon#772ee2bf8c010d4ec1da8ce93ebc6ab9e25afa5287e040e794ae0002df1eb736::" providerId="AD" clId="Web-{62648E5F-7226-91F6-812F-BCF4C0A4A1B9}" dt="2019-02-16T07:29:49.968" v="288" actId="1076"/>
          <ac:spMkLst>
            <pc:docMk/>
            <pc:sldMk cId="1242209579" sldId="302"/>
            <ac:spMk id="8" creationId="{7DC0CDB3-FA7F-4A33-B59D-3E0F3037747E}"/>
          </ac:spMkLst>
        </pc:spChg>
      </pc:sldChg>
      <pc:sldChg chg="modSp ord">
        <pc:chgData name="Guest User" userId="S::urn:spo:anon#772ee2bf8c010d4ec1da8ce93ebc6ab9e25afa5287e040e794ae0002df1eb736::" providerId="AD" clId="Web-{62648E5F-7226-91F6-812F-BCF4C0A4A1B9}" dt="2019-02-16T09:09:05.723" v="1688" actId="1076"/>
        <pc:sldMkLst>
          <pc:docMk/>
          <pc:sldMk cId="556155103" sldId="303"/>
        </pc:sldMkLst>
        <pc:spChg chg="mod">
          <ac:chgData name="Guest User" userId="S::urn:spo:anon#772ee2bf8c010d4ec1da8ce93ebc6ab9e25afa5287e040e794ae0002df1eb736::" providerId="AD" clId="Web-{62648E5F-7226-91F6-812F-BCF4C0A4A1B9}" dt="2019-02-16T07:30:11.155" v="292" actId="14100"/>
          <ac:spMkLst>
            <pc:docMk/>
            <pc:sldMk cId="556155103" sldId="303"/>
            <ac:spMk id="2" creationId="{39712CB7-ED56-47E4-8958-7BB565088AAD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09:05.723" v="1688" actId="1076"/>
          <ac:spMkLst>
            <pc:docMk/>
            <pc:sldMk cId="556155103" sldId="303"/>
            <ac:spMk id="14" creationId="{16119FC5-37EB-440A-893E-EF21A6FFBDAB}"/>
          </ac:spMkLst>
        </pc:spChg>
      </pc:sldChg>
      <pc:sldChg chg="del ord">
        <pc:chgData name="Guest User" userId="S::urn:spo:anon#772ee2bf8c010d4ec1da8ce93ebc6ab9e25afa5287e040e794ae0002df1eb736::" providerId="AD" clId="Web-{62648E5F-7226-91F6-812F-BCF4C0A4A1B9}" dt="2019-02-16T08:22:59.715" v="909"/>
        <pc:sldMkLst>
          <pc:docMk/>
          <pc:sldMk cId="498491880" sldId="304"/>
        </pc:sldMkLst>
      </pc:sldChg>
      <pc:sldChg chg="addSp delSp modSp new mod ord setBg">
        <pc:chgData name="Guest User" userId="S::urn:spo:anon#772ee2bf8c010d4ec1da8ce93ebc6ab9e25afa5287e040e794ae0002df1eb736::" providerId="AD" clId="Web-{62648E5F-7226-91F6-812F-BCF4C0A4A1B9}" dt="2019-02-16T09:01:14.603" v="1613" actId="20577"/>
        <pc:sldMkLst>
          <pc:docMk/>
          <pc:sldMk cId="1763625722" sldId="305"/>
        </pc:sldMkLst>
        <pc:spChg chg="mod">
          <ac:chgData name="Guest User" userId="S::urn:spo:anon#772ee2bf8c010d4ec1da8ce93ebc6ab9e25afa5287e040e794ae0002df1eb736::" providerId="AD" clId="Web-{62648E5F-7226-91F6-812F-BCF4C0A4A1B9}" dt="2019-02-16T07:28:43.404" v="281" actId="20577"/>
          <ac:spMkLst>
            <pc:docMk/>
            <pc:sldMk cId="1763625722" sldId="305"/>
            <ac:spMk id="2" creationId="{2BA089FB-B1B3-44D5-A870-5CA6B45FF4A8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7:23:14.996" v="187"/>
          <ac:spMkLst>
            <pc:docMk/>
            <pc:sldMk cId="1763625722" sldId="305"/>
            <ac:spMk id="3" creationId="{CC236C23-D03E-4918-8FDD-C09F19BC93B4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7:25:24.685" v="215" actId="20577"/>
          <ac:spMkLst>
            <pc:docMk/>
            <pc:sldMk cId="1763625722" sldId="305"/>
            <ac:spMk id="4" creationId="{D02D28B2-2A37-43AF-AEB4-E20BE0A1DF66}"/>
          </ac:spMkLst>
        </pc:spChg>
        <pc:spChg chg="add">
          <ac:chgData name="Guest User" userId="S::urn:spo:anon#772ee2bf8c010d4ec1da8ce93ebc6ab9e25afa5287e040e794ae0002df1eb736::" providerId="AD" clId="Web-{62648E5F-7226-91F6-812F-BCF4C0A4A1B9}" dt="2019-02-16T07:13:00.663" v="65"/>
          <ac:spMkLst>
            <pc:docMk/>
            <pc:sldMk cId="1763625722" sldId="305"/>
            <ac:spMk id="9" creationId="{4C608BEB-860E-4094-8511-78603564A75E}"/>
          </ac:spMkLst>
        </pc:spChg>
        <pc:spChg chg="add mod">
          <ac:chgData name="Guest User" userId="S::urn:spo:anon#772ee2bf8c010d4ec1da8ce93ebc6ab9e25afa5287e040e794ae0002df1eb736::" providerId="AD" clId="Web-{62648E5F-7226-91F6-812F-BCF4C0A4A1B9}" dt="2019-02-16T09:01:14.603" v="1613" actId="20577"/>
          <ac:spMkLst>
            <pc:docMk/>
            <pc:sldMk cId="1763625722" sldId="305"/>
            <ac:spMk id="14" creationId="{333E7356-2BDE-492C-94B3-519B7B48A958}"/>
          </ac:spMkLst>
        </pc:spChg>
        <pc:picChg chg="add del mod">
          <ac:chgData name="Guest User" userId="S::urn:spo:anon#772ee2bf8c010d4ec1da8ce93ebc6ab9e25afa5287e040e794ae0002df1eb736::" providerId="AD" clId="Web-{62648E5F-7226-91F6-812F-BCF4C0A4A1B9}" dt="2019-02-16T07:12:37.178" v="64"/>
          <ac:picMkLst>
            <pc:docMk/>
            <pc:sldMk cId="1763625722" sldId="305"/>
            <ac:picMk id="5" creationId="{C2B48D46-8111-4FA0-BED1-5D68E45A31B0}"/>
          </ac:picMkLst>
        </pc:picChg>
        <pc:picChg chg="add del mod ord modCrop">
          <ac:chgData name="Guest User" userId="S::urn:spo:anon#772ee2bf8c010d4ec1da8ce93ebc6ab9e25afa5287e040e794ae0002df1eb736::" providerId="AD" clId="Web-{62648E5F-7226-91F6-812F-BCF4C0A4A1B9}" dt="2019-02-16T07:21:39.324" v="176"/>
          <ac:picMkLst>
            <pc:docMk/>
            <pc:sldMk cId="1763625722" sldId="305"/>
            <ac:picMk id="7" creationId="{4146A86B-27ED-41B1-9E11-3D3807CD5C24}"/>
          </ac:picMkLst>
        </pc:picChg>
        <pc:picChg chg="add mod ord modCrop">
          <ac:chgData name="Guest User" userId="S::urn:spo:anon#772ee2bf8c010d4ec1da8ce93ebc6ab9e25afa5287e040e794ae0002df1eb736::" providerId="AD" clId="Web-{62648E5F-7226-91F6-812F-BCF4C0A4A1B9}" dt="2019-02-16T07:23:08.090" v="186"/>
          <ac:picMkLst>
            <pc:docMk/>
            <pc:sldMk cId="1763625722" sldId="305"/>
            <ac:picMk id="10" creationId="{3B09A8B9-52ED-48EE-81AD-641913702B7D}"/>
          </ac:picMkLst>
        </pc:picChg>
        <pc:cxnChg chg="add">
          <ac:chgData name="Guest User" userId="S::urn:spo:anon#772ee2bf8c010d4ec1da8ce93ebc6ab9e25afa5287e040e794ae0002df1eb736::" providerId="AD" clId="Web-{62648E5F-7226-91F6-812F-BCF4C0A4A1B9}" dt="2019-02-16T07:13:00.663" v="65"/>
          <ac:cxnSpMkLst>
            <pc:docMk/>
            <pc:sldMk cId="1763625722" sldId="305"/>
            <ac:cxnSpMk id="11" creationId="{1F16A8D4-FE87-4604-88B2-394B5D1EB437}"/>
          </ac:cxnSpMkLst>
        </pc:cxnChg>
      </pc:sldChg>
      <pc:sldChg chg="addSp delSp modSp new del">
        <pc:chgData name="Guest User" userId="S::urn:spo:anon#772ee2bf8c010d4ec1da8ce93ebc6ab9e25afa5287e040e794ae0002df1eb736::" providerId="AD" clId="Web-{62648E5F-7226-91F6-812F-BCF4C0A4A1B9}" dt="2019-02-16T07:06:22.875" v="27"/>
        <pc:sldMkLst>
          <pc:docMk/>
          <pc:sldMk cId="3562194615" sldId="305"/>
        </pc:sldMkLst>
        <pc:spChg chg="mod">
          <ac:chgData name="Guest User" userId="S::urn:spo:anon#772ee2bf8c010d4ec1da8ce93ebc6ab9e25afa5287e040e794ae0002df1eb736::" providerId="AD" clId="Web-{62648E5F-7226-91F6-812F-BCF4C0A4A1B9}" dt="2019-02-16T07:04:48.437" v="9" actId="20577"/>
          <ac:spMkLst>
            <pc:docMk/>
            <pc:sldMk cId="3562194615" sldId="305"/>
            <ac:spMk id="2" creationId="{E1B6CAC7-6737-4C74-B9E6-D761B8004491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7:05:22.125" v="23" actId="20577"/>
          <ac:spMkLst>
            <pc:docMk/>
            <pc:sldMk cId="3562194615" sldId="305"/>
            <ac:spMk id="3" creationId="{A887C2E1-0920-465A-8EE9-C1EDEE131F92}"/>
          </ac:spMkLst>
        </pc:spChg>
        <pc:spChg chg="del mod">
          <ac:chgData name="Guest User" userId="S::urn:spo:anon#772ee2bf8c010d4ec1da8ce93ebc6ab9e25afa5287e040e794ae0002df1eb736::" providerId="AD" clId="Web-{62648E5F-7226-91F6-812F-BCF4C0A4A1B9}" dt="2019-02-16T07:05:50.218" v="26"/>
          <ac:spMkLst>
            <pc:docMk/>
            <pc:sldMk cId="3562194615" sldId="305"/>
            <ac:spMk id="4" creationId="{5F44A356-6B01-403A-B5F4-B1C00AC7F308}"/>
          </ac:spMkLst>
        </pc:spChg>
        <pc:picChg chg="add mod ord">
          <ac:chgData name="Guest User" userId="S::urn:spo:anon#772ee2bf8c010d4ec1da8ce93ebc6ab9e25afa5287e040e794ae0002df1eb736::" providerId="AD" clId="Web-{62648E5F-7226-91F6-812F-BCF4C0A4A1B9}" dt="2019-02-16T07:05:50.218" v="26"/>
          <ac:picMkLst>
            <pc:docMk/>
            <pc:sldMk cId="3562194615" sldId="305"/>
            <ac:picMk id="5" creationId="{1382F6D8-4408-4475-A528-FBF7F26A4BDC}"/>
          </ac:picMkLst>
        </pc:picChg>
      </pc:sldChg>
      <pc:sldChg chg="modSp new del">
        <pc:chgData name="Guest User" userId="S::urn:spo:anon#772ee2bf8c010d4ec1da8ce93ebc6ab9e25afa5287e040e794ae0002df1eb736::" providerId="AD" clId="Web-{62648E5F-7226-91F6-812F-BCF4C0A4A1B9}" dt="2019-02-16T07:33:05.877" v="346"/>
        <pc:sldMkLst>
          <pc:docMk/>
          <pc:sldMk cId="1670979056" sldId="306"/>
        </pc:sldMkLst>
        <pc:spChg chg="mod">
          <ac:chgData name="Guest User" userId="S::urn:spo:anon#772ee2bf8c010d4ec1da8ce93ebc6ab9e25afa5287e040e794ae0002df1eb736::" providerId="AD" clId="Web-{62648E5F-7226-91F6-812F-BCF4C0A4A1B9}" dt="2019-02-16T07:32:13.705" v="324" actId="20577"/>
          <ac:spMkLst>
            <pc:docMk/>
            <pc:sldMk cId="1670979056" sldId="306"/>
            <ac:spMk id="2" creationId="{5E49A2CD-CBCE-47D3-B560-88FE49D88CD9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7:31:16.718" v="318" actId="20577"/>
          <ac:spMkLst>
            <pc:docMk/>
            <pc:sldMk cId="1670979056" sldId="306"/>
            <ac:spMk id="3" creationId="{304D6587-D868-4183-BE58-9187FC651E1F}"/>
          </ac:spMkLst>
        </pc:spChg>
      </pc:sldChg>
      <pc:sldChg chg="modSp add del ord replId">
        <pc:chgData name="Guest User" userId="S::urn:spo:anon#772ee2bf8c010d4ec1da8ce93ebc6ab9e25afa5287e040e794ae0002df1eb736::" providerId="AD" clId="Web-{62648E5F-7226-91F6-812F-BCF4C0A4A1B9}" dt="2019-02-16T09:10:47.939" v="1723"/>
        <pc:sldMkLst>
          <pc:docMk/>
          <pc:sldMk cId="517090645" sldId="307"/>
        </pc:sldMkLst>
        <pc:spChg chg="mod">
          <ac:chgData name="Guest User" userId="S::urn:spo:anon#772ee2bf8c010d4ec1da8ce93ebc6ab9e25afa5287e040e794ae0002df1eb736::" providerId="AD" clId="Web-{62648E5F-7226-91F6-812F-BCF4C0A4A1B9}" dt="2019-02-16T09:10:07.494" v="1699" actId="20577"/>
          <ac:spMkLst>
            <pc:docMk/>
            <pc:sldMk cId="517090645" sldId="307"/>
            <ac:spMk id="2" creationId="{00000000-0000-0000-0000-000000000000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10:17.518" v="1706" actId="20577"/>
          <ac:spMkLst>
            <pc:docMk/>
            <pc:sldMk cId="517090645" sldId="307"/>
            <ac:spMk id="3" creationId="{00000000-0000-0000-0000-000000000000}"/>
          </ac:spMkLst>
        </pc:spChg>
      </pc:sldChg>
      <pc:sldChg chg="addSp modSp new">
        <pc:chgData name="Guest User" userId="S::urn:spo:anon#772ee2bf8c010d4ec1da8ce93ebc6ab9e25afa5287e040e794ae0002df1eb736::" providerId="AD" clId="Web-{62648E5F-7226-91F6-812F-BCF4C0A4A1B9}" dt="2019-02-16T09:09:41.857" v="1693" actId="20577"/>
        <pc:sldMkLst>
          <pc:docMk/>
          <pc:sldMk cId="1111126912" sldId="308"/>
        </pc:sldMkLst>
        <pc:spChg chg="mod">
          <ac:chgData name="Guest User" userId="S::urn:spo:anon#772ee2bf8c010d4ec1da8ce93ebc6ab9e25afa5287e040e794ae0002df1eb736::" providerId="AD" clId="Web-{62648E5F-7226-91F6-812F-BCF4C0A4A1B9}" dt="2019-02-16T09:08:28.676" v="1681" actId="1076"/>
          <ac:spMkLst>
            <pc:docMk/>
            <pc:sldMk cId="1111126912" sldId="308"/>
            <ac:spMk id="2" creationId="{EE7CCCE0-B7AF-447D-BD9A-F619AE1DB029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09:41.857" v="1693" actId="20577"/>
          <ac:spMkLst>
            <pc:docMk/>
            <pc:sldMk cId="1111126912" sldId="308"/>
            <ac:spMk id="3" creationId="{5D1A4B7B-73C8-42D2-AD80-767029C73E09}"/>
          </ac:spMkLst>
        </pc:spChg>
        <pc:spChg chg="add mod">
          <ac:chgData name="Guest User" userId="S::urn:spo:anon#772ee2bf8c010d4ec1da8ce93ebc6ab9e25afa5287e040e794ae0002df1eb736::" providerId="AD" clId="Web-{62648E5F-7226-91F6-812F-BCF4C0A4A1B9}" dt="2019-02-16T07:49:26.602" v="457" actId="1076"/>
          <ac:spMkLst>
            <pc:docMk/>
            <pc:sldMk cId="1111126912" sldId="308"/>
            <ac:spMk id="4" creationId="{8058BFB0-3AAF-4950-B894-DF7587F53527}"/>
          </ac:spMkLst>
        </pc:spChg>
      </pc:sldChg>
      <pc:sldChg chg="addSp delSp modSp new mod setBg">
        <pc:chgData name="Guest User" userId="S::urn:spo:anon#772ee2bf8c010d4ec1da8ce93ebc6ab9e25afa5287e040e794ae0002df1eb736::" providerId="AD" clId="Web-{62648E5F-7226-91F6-812F-BCF4C0A4A1B9}" dt="2019-02-16T09:00:41.697" v="1602" actId="1076"/>
        <pc:sldMkLst>
          <pc:docMk/>
          <pc:sldMk cId="1475210101" sldId="309"/>
        </pc:sldMkLst>
        <pc:spChg chg="mod">
          <ac:chgData name="Guest User" userId="S::urn:spo:anon#772ee2bf8c010d4ec1da8ce93ebc6ab9e25afa5287e040e794ae0002df1eb736::" providerId="AD" clId="Web-{62648E5F-7226-91F6-812F-BCF4C0A4A1B9}" dt="2019-02-16T08:01:59.717" v="609" actId="1076"/>
          <ac:spMkLst>
            <pc:docMk/>
            <pc:sldMk cId="1475210101" sldId="309"/>
            <ac:spMk id="2" creationId="{F9F9797E-EDD9-4851-A85D-D7DE81C5BB72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8:01:35.248" v="601" actId="20577"/>
          <ac:spMkLst>
            <pc:docMk/>
            <pc:sldMk cId="1475210101" sldId="309"/>
            <ac:spMk id="3" creationId="{084529EF-A401-4551-A542-344186A3557A}"/>
          </ac:spMkLst>
        </pc:spChg>
        <pc:spChg chg="del">
          <ac:chgData name="Guest User" userId="S::urn:spo:anon#772ee2bf8c010d4ec1da8ce93ebc6ab9e25afa5287e040e794ae0002df1eb736::" providerId="AD" clId="Web-{62648E5F-7226-91F6-812F-BCF4C0A4A1B9}" dt="2019-02-16T07:58:38.622" v="527"/>
          <ac:spMkLst>
            <pc:docMk/>
            <pc:sldMk cId="1475210101" sldId="309"/>
            <ac:spMk id="4" creationId="{7E8DF874-A0FF-4AC1-946F-82F24A0B1645}"/>
          </ac:spMkLst>
        </pc:spChg>
        <pc:spChg chg="add mod">
          <ac:chgData name="Guest User" userId="S::urn:spo:anon#772ee2bf8c010d4ec1da8ce93ebc6ab9e25afa5287e040e794ae0002df1eb736::" providerId="AD" clId="Web-{62648E5F-7226-91F6-812F-BCF4C0A4A1B9}" dt="2019-02-16T09:00:41.697" v="1602" actId="1076"/>
          <ac:spMkLst>
            <pc:docMk/>
            <pc:sldMk cId="1475210101" sldId="309"/>
            <ac:spMk id="7" creationId="{4EC0B4EE-33E4-459D-B367-770621B8C54C}"/>
          </ac:spMkLst>
        </pc:spChg>
        <pc:spChg chg="add">
          <ac:chgData name="Guest User" userId="S::urn:spo:anon#772ee2bf8c010d4ec1da8ce93ebc6ab9e25afa5287e040e794ae0002df1eb736::" providerId="AD" clId="Web-{62648E5F-7226-91F6-812F-BCF4C0A4A1B9}" dt="2019-02-16T07:59:56.951" v="558"/>
          <ac:spMkLst>
            <pc:docMk/>
            <pc:sldMk cId="1475210101" sldId="309"/>
            <ac:spMk id="10" creationId="{E4F9F79B-A093-478E-96B5-EE02BC93A858}"/>
          </ac:spMkLst>
        </pc:spChg>
        <pc:spChg chg="add">
          <ac:chgData name="Guest User" userId="S::urn:spo:anon#772ee2bf8c010d4ec1da8ce93ebc6ab9e25afa5287e040e794ae0002df1eb736::" providerId="AD" clId="Web-{62648E5F-7226-91F6-812F-BCF4C0A4A1B9}" dt="2019-02-16T07:59:56.951" v="558"/>
          <ac:spMkLst>
            <pc:docMk/>
            <pc:sldMk cId="1475210101" sldId="309"/>
            <ac:spMk id="14" creationId="{F7194F93-1F71-4A70-9DF1-28F183771111}"/>
          </ac:spMkLst>
        </pc:spChg>
        <pc:spChg chg="add">
          <ac:chgData name="Guest User" userId="S::urn:spo:anon#772ee2bf8c010d4ec1da8ce93ebc6ab9e25afa5287e040e794ae0002df1eb736::" providerId="AD" clId="Web-{62648E5F-7226-91F6-812F-BCF4C0A4A1B9}" dt="2019-02-16T07:59:56.951" v="558"/>
          <ac:spMkLst>
            <pc:docMk/>
            <pc:sldMk cId="1475210101" sldId="309"/>
            <ac:spMk id="16" creationId="{9BBC0C84-DC2A-43AE-9576-0A44295E8B9C}"/>
          </ac:spMkLst>
        </pc:spChg>
        <pc:picChg chg="add mod ord">
          <ac:chgData name="Guest User" userId="S::urn:spo:anon#772ee2bf8c010d4ec1da8ce93ebc6ab9e25afa5287e040e794ae0002df1eb736::" providerId="AD" clId="Web-{62648E5F-7226-91F6-812F-BCF4C0A4A1B9}" dt="2019-02-16T07:59:56.951" v="558"/>
          <ac:picMkLst>
            <pc:docMk/>
            <pc:sldMk cId="1475210101" sldId="309"/>
            <ac:picMk id="5" creationId="{48B7E1D8-5527-49CC-B4FB-590CB914CB1D}"/>
          </ac:picMkLst>
        </pc:picChg>
        <pc:cxnChg chg="add">
          <ac:chgData name="Guest User" userId="S::urn:spo:anon#772ee2bf8c010d4ec1da8ce93ebc6ab9e25afa5287e040e794ae0002df1eb736::" providerId="AD" clId="Web-{62648E5F-7226-91F6-812F-BCF4C0A4A1B9}" dt="2019-02-16T07:59:56.951" v="558"/>
          <ac:cxnSpMkLst>
            <pc:docMk/>
            <pc:sldMk cId="1475210101" sldId="309"/>
            <ac:cxnSpMk id="12" creationId="{D4C22394-EBC2-4FAF-A555-6C02D589EED7}"/>
          </ac:cxnSpMkLst>
        </pc:cxnChg>
      </pc:sldChg>
      <pc:sldChg chg="addSp modSp new mod setBg">
        <pc:chgData name="Guest User" userId="S::urn:spo:anon#772ee2bf8c010d4ec1da8ce93ebc6ab9e25afa5287e040e794ae0002df1eb736::" providerId="AD" clId="Web-{62648E5F-7226-91F6-812F-BCF4C0A4A1B9}" dt="2019-02-16T08:33:42.756" v="1163" actId="20577"/>
        <pc:sldMkLst>
          <pc:docMk/>
          <pc:sldMk cId="3659799147" sldId="310"/>
        </pc:sldMkLst>
        <pc:spChg chg="mod">
          <ac:chgData name="Guest User" userId="S::urn:spo:anon#772ee2bf8c010d4ec1da8ce93ebc6ab9e25afa5287e040e794ae0002df1eb736::" providerId="AD" clId="Web-{62648E5F-7226-91F6-812F-BCF4C0A4A1B9}" dt="2019-02-16T08:09:27.303" v="737" actId="20577"/>
          <ac:spMkLst>
            <pc:docMk/>
            <pc:sldMk cId="3659799147" sldId="310"/>
            <ac:spMk id="2" creationId="{8C9D8031-22AD-48A0-8CEA-3C7BA77EB856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8:33:42.756" v="1163" actId="20577"/>
          <ac:spMkLst>
            <pc:docMk/>
            <pc:sldMk cId="3659799147" sldId="310"/>
            <ac:spMk id="3" creationId="{2E9E41DF-0C47-4879-AC6A-72EEE4C012EF}"/>
          </ac:spMkLst>
        </pc:spChg>
        <pc:spChg chg="add mod">
          <ac:chgData name="Guest User" userId="S::urn:spo:anon#772ee2bf8c010d4ec1da8ce93ebc6ab9e25afa5287e040e794ae0002df1eb736::" providerId="AD" clId="Web-{62648E5F-7226-91F6-812F-BCF4C0A4A1B9}" dt="2019-02-16T08:09:57.491" v="750" actId="1076"/>
          <ac:spMkLst>
            <pc:docMk/>
            <pc:sldMk cId="3659799147" sldId="310"/>
            <ac:spMk id="6" creationId="{980257CE-790C-4090-B3D8-37FD4F626F0E}"/>
          </ac:spMkLst>
        </pc:spChg>
        <pc:picChg chg="add mod">
          <ac:chgData name="Guest User" userId="S::urn:spo:anon#772ee2bf8c010d4ec1da8ce93ebc6ab9e25afa5287e040e794ae0002df1eb736::" providerId="AD" clId="Web-{62648E5F-7226-91F6-812F-BCF4C0A4A1B9}" dt="2019-02-16T08:09:10.491" v="731"/>
          <ac:picMkLst>
            <pc:docMk/>
            <pc:sldMk cId="3659799147" sldId="310"/>
            <ac:picMk id="4" creationId="{7433E6EB-B304-4C8A-8CDA-0FAECDEA4CD8}"/>
          </ac:picMkLst>
        </pc:picChg>
        <pc:cxnChg chg="add">
          <ac:chgData name="Guest User" userId="S::urn:spo:anon#772ee2bf8c010d4ec1da8ce93ebc6ab9e25afa5287e040e794ae0002df1eb736::" providerId="AD" clId="Web-{62648E5F-7226-91F6-812F-BCF4C0A4A1B9}" dt="2019-02-16T08:09:10.491" v="731"/>
          <ac:cxnSpMkLst>
            <pc:docMk/>
            <pc:sldMk cId="3659799147" sldId="310"/>
            <ac:cxnSpMk id="9" creationId="{E4A809D5-3600-46D4-A466-67F2349A54FB}"/>
          </ac:cxnSpMkLst>
        </pc:cxnChg>
      </pc:sldChg>
      <pc:sldChg chg="addSp modSp new mod setBg">
        <pc:chgData name="Guest User" userId="S::urn:spo:anon#772ee2bf8c010d4ec1da8ce93ebc6ab9e25afa5287e040e794ae0002df1eb736::" providerId="AD" clId="Web-{62648E5F-7226-91F6-812F-BCF4C0A4A1B9}" dt="2019-02-16T08:34:27.162" v="1173" actId="20577"/>
        <pc:sldMkLst>
          <pc:docMk/>
          <pc:sldMk cId="2940975025" sldId="311"/>
        </pc:sldMkLst>
        <pc:spChg chg="mod">
          <ac:chgData name="Guest User" userId="S::urn:spo:anon#772ee2bf8c010d4ec1da8ce93ebc6ab9e25afa5287e040e794ae0002df1eb736::" providerId="AD" clId="Web-{62648E5F-7226-91F6-812F-BCF4C0A4A1B9}" dt="2019-02-16T08:34:01.834" v="1166" actId="20577"/>
          <ac:spMkLst>
            <pc:docMk/>
            <pc:sldMk cId="2940975025" sldId="311"/>
            <ac:spMk id="2" creationId="{6DB5847A-E26E-445B-899F-54143B9505AE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8:34:27.162" v="1173" actId="20577"/>
          <ac:spMkLst>
            <pc:docMk/>
            <pc:sldMk cId="2940975025" sldId="311"/>
            <ac:spMk id="3" creationId="{31095B29-698B-4774-BCD2-16C7C44452D0}"/>
          </ac:spMkLst>
        </pc:spChg>
        <pc:spChg chg="add mod">
          <ac:chgData name="Guest User" userId="S::urn:spo:anon#772ee2bf8c010d4ec1da8ce93ebc6ab9e25afa5287e040e794ae0002df1eb736::" providerId="AD" clId="Web-{62648E5F-7226-91F6-812F-BCF4C0A4A1B9}" dt="2019-02-16T08:17:44.759" v="792" actId="20577"/>
          <ac:spMkLst>
            <pc:docMk/>
            <pc:sldMk cId="2940975025" sldId="311"/>
            <ac:spMk id="6" creationId="{A270E369-33AA-4E7C-9DD0-594FCACED9F9}"/>
          </ac:spMkLst>
        </pc:spChg>
        <pc:picChg chg="add mod">
          <ac:chgData name="Guest User" userId="S::urn:spo:anon#772ee2bf8c010d4ec1da8ce93ebc6ab9e25afa5287e040e794ae0002df1eb736::" providerId="AD" clId="Web-{62648E5F-7226-91F6-812F-BCF4C0A4A1B9}" dt="2019-02-16T08:33:11.865" v="1154" actId="14100"/>
          <ac:picMkLst>
            <pc:docMk/>
            <pc:sldMk cId="2940975025" sldId="311"/>
            <ac:picMk id="4" creationId="{F1AFACFA-047C-46E4-8211-D15C00A4311C}"/>
          </ac:picMkLst>
        </pc:picChg>
        <pc:cxnChg chg="add">
          <ac:chgData name="Guest User" userId="S::urn:spo:anon#772ee2bf8c010d4ec1da8ce93ebc6ab9e25afa5287e040e794ae0002df1eb736::" providerId="AD" clId="Web-{62648E5F-7226-91F6-812F-BCF4C0A4A1B9}" dt="2019-02-16T08:17:23.493" v="788"/>
          <ac:cxnSpMkLst>
            <pc:docMk/>
            <pc:sldMk cId="2940975025" sldId="311"/>
            <ac:cxnSpMk id="9" creationId="{E4A809D5-3600-46D4-A466-67F2349A54FB}"/>
          </ac:cxnSpMkLst>
        </pc:cxnChg>
      </pc:sldChg>
      <pc:sldChg chg="addSp delSp modSp new mod setBg">
        <pc:chgData name="Guest User" userId="S::urn:spo:anon#772ee2bf8c010d4ec1da8ce93ebc6ab9e25afa5287e040e794ae0002df1eb736::" providerId="AD" clId="Web-{62648E5F-7226-91F6-812F-BCF4C0A4A1B9}" dt="2019-02-16T09:12:02.460" v="1731"/>
        <pc:sldMkLst>
          <pc:docMk/>
          <pc:sldMk cId="3417643580" sldId="312"/>
        </pc:sldMkLst>
        <pc:spChg chg="mod">
          <ac:chgData name="Guest User" userId="S::urn:spo:anon#772ee2bf8c010d4ec1da8ce93ebc6ab9e25afa5287e040e794ae0002df1eb736::" providerId="AD" clId="Web-{62648E5F-7226-91F6-812F-BCF4C0A4A1B9}" dt="2019-02-16T08:35:49.398" v="1183" actId="20577"/>
          <ac:spMkLst>
            <pc:docMk/>
            <pc:sldMk cId="3417643580" sldId="312"/>
            <ac:spMk id="2" creationId="{4A2F836F-CCE5-4F02-8539-FA3B1BD451CC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8:30:25.896" v="1079" actId="20577"/>
          <ac:spMkLst>
            <pc:docMk/>
            <pc:sldMk cId="3417643580" sldId="312"/>
            <ac:spMk id="3" creationId="{5864BD24-EC64-4478-921D-8D07E70D7A7C}"/>
          </ac:spMkLst>
        </pc:spChg>
        <pc:spChg chg="add mod">
          <ac:chgData name="Guest User" userId="S::urn:spo:anon#772ee2bf8c010d4ec1da8ce93ebc6ab9e25afa5287e040e794ae0002df1eb736::" providerId="AD" clId="Web-{62648E5F-7226-91F6-812F-BCF4C0A4A1B9}" dt="2019-02-16T09:12:02.460" v="1731"/>
          <ac:spMkLst>
            <pc:docMk/>
            <pc:sldMk cId="3417643580" sldId="312"/>
            <ac:spMk id="8" creationId="{D9346173-FE0B-46CF-BD29-BD08FAC2367D}"/>
          </ac:spMkLst>
        </pc:spChg>
        <pc:picChg chg="add del mod">
          <ac:chgData name="Guest User" userId="S::urn:spo:anon#772ee2bf8c010d4ec1da8ce93ebc6ab9e25afa5287e040e794ae0002df1eb736::" providerId="AD" clId="Web-{62648E5F-7226-91F6-812F-BCF4C0A4A1B9}" dt="2019-02-16T08:21:39.465" v="881"/>
          <ac:picMkLst>
            <pc:docMk/>
            <pc:sldMk cId="3417643580" sldId="312"/>
            <ac:picMk id="4" creationId="{81E7A93D-75E4-4BAC-9F15-FFC57039D55B}"/>
          </ac:picMkLst>
        </pc:picChg>
        <pc:picChg chg="add mod">
          <ac:chgData name="Guest User" userId="S::urn:spo:anon#772ee2bf8c010d4ec1da8ce93ebc6ab9e25afa5287e040e794ae0002df1eb736::" providerId="AD" clId="Web-{62648E5F-7226-91F6-812F-BCF4C0A4A1B9}" dt="2019-02-16T08:21:53.387" v="884"/>
          <ac:picMkLst>
            <pc:docMk/>
            <pc:sldMk cId="3417643580" sldId="312"/>
            <ac:picMk id="6" creationId="{19CB7BDA-0DB3-416A-A037-53FB293C5167}"/>
          </ac:picMkLst>
        </pc:picChg>
        <pc:cxnChg chg="add">
          <ac:chgData name="Guest User" userId="S::urn:spo:anon#772ee2bf8c010d4ec1da8ce93ebc6ab9e25afa5287e040e794ae0002df1eb736::" providerId="AD" clId="Web-{62648E5F-7226-91F6-812F-BCF4C0A4A1B9}" dt="2019-02-16T08:21:53.387" v="884"/>
          <ac:cxnSpMkLst>
            <pc:docMk/>
            <pc:sldMk cId="3417643580" sldId="312"/>
            <ac:cxnSpMk id="11" creationId="{E4A809D5-3600-46D4-A466-67F2349A54FB}"/>
          </ac:cxnSpMkLst>
        </pc:cxnChg>
      </pc:sldChg>
      <pc:sldChg chg="addSp delSp modSp new mod setBg">
        <pc:chgData name="Guest User" userId="S::urn:spo:anon#772ee2bf8c010d4ec1da8ce93ebc6ab9e25afa5287e040e794ae0002df1eb736::" providerId="AD" clId="Web-{62648E5F-7226-91F6-812F-BCF4C0A4A1B9}" dt="2019-02-16T08:34:55.069" v="1178" actId="1076"/>
        <pc:sldMkLst>
          <pc:docMk/>
          <pc:sldMk cId="627651762" sldId="313"/>
        </pc:sldMkLst>
        <pc:spChg chg="mod">
          <ac:chgData name="Guest User" userId="S::urn:spo:anon#772ee2bf8c010d4ec1da8ce93ebc6ab9e25afa5287e040e794ae0002df1eb736::" providerId="AD" clId="Web-{62648E5F-7226-91F6-812F-BCF4C0A4A1B9}" dt="2019-02-16T08:28:18.208" v="1032" actId="20577"/>
          <ac:spMkLst>
            <pc:docMk/>
            <pc:sldMk cId="627651762" sldId="313"/>
            <ac:spMk id="2" creationId="{0E275DCD-3031-47BA-B99B-0ACA0AB75990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8:28:47.755" v="1050" actId="20577"/>
          <ac:spMkLst>
            <pc:docMk/>
            <pc:sldMk cId="627651762" sldId="313"/>
            <ac:spMk id="3" creationId="{ED771174-F0C4-4720-B2F8-BCC3DB6750A5}"/>
          </ac:spMkLst>
        </pc:spChg>
        <pc:spChg chg="del">
          <ac:chgData name="Guest User" userId="S::urn:spo:anon#772ee2bf8c010d4ec1da8ce93ebc6ab9e25afa5287e040e794ae0002df1eb736::" providerId="AD" clId="Web-{62648E5F-7226-91F6-812F-BCF4C0A4A1B9}" dt="2019-02-16T08:26:57.333" v="1001"/>
          <ac:spMkLst>
            <pc:docMk/>
            <pc:sldMk cId="627651762" sldId="313"/>
            <ac:spMk id="4" creationId="{795C5688-5D28-4A12-84BC-750F0A5A1054}"/>
          </ac:spMkLst>
        </pc:spChg>
        <pc:spChg chg="add del mod">
          <ac:chgData name="Guest User" userId="S::urn:spo:anon#772ee2bf8c010d4ec1da8ce93ebc6ab9e25afa5287e040e794ae0002df1eb736::" providerId="AD" clId="Web-{62648E5F-7226-91F6-812F-BCF4C0A4A1B9}" dt="2019-02-16T08:27:17.067" v="1006"/>
          <ac:spMkLst>
            <pc:docMk/>
            <pc:sldMk cId="627651762" sldId="313"/>
            <ac:spMk id="7" creationId="{BBB68CEE-D54C-4B54-97B2-7D1141C36542}"/>
          </ac:spMkLst>
        </pc:spChg>
        <pc:spChg chg="add mod">
          <ac:chgData name="Guest User" userId="S::urn:spo:anon#772ee2bf8c010d4ec1da8ce93ebc6ab9e25afa5287e040e794ae0002df1eb736::" providerId="AD" clId="Web-{62648E5F-7226-91F6-812F-BCF4C0A4A1B9}" dt="2019-02-16T08:34:55.069" v="1178" actId="1076"/>
          <ac:spMkLst>
            <pc:docMk/>
            <pc:sldMk cId="627651762" sldId="313"/>
            <ac:spMk id="8" creationId="{1BDE911E-7E14-47E0-89AB-B02E299558D8}"/>
          </ac:spMkLst>
        </pc:spChg>
        <pc:picChg chg="add mod ord">
          <ac:chgData name="Guest User" userId="S::urn:spo:anon#772ee2bf8c010d4ec1da8ce93ebc6ab9e25afa5287e040e794ae0002df1eb736::" providerId="AD" clId="Web-{62648E5F-7226-91F6-812F-BCF4C0A4A1B9}" dt="2019-02-16T08:27:03.333" v="1002"/>
          <ac:picMkLst>
            <pc:docMk/>
            <pc:sldMk cId="627651762" sldId="313"/>
            <ac:picMk id="5" creationId="{CCD2A8CB-401C-4709-8DC7-1538ABDD6936}"/>
          </ac:picMkLst>
        </pc:picChg>
        <pc:cxnChg chg="add">
          <ac:chgData name="Guest User" userId="S::urn:spo:anon#772ee2bf8c010d4ec1da8ce93ebc6ab9e25afa5287e040e794ae0002df1eb736::" providerId="AD" clId="Web-{62648E5F-7226-91F6-812F-BCF4C0A4A1B9}" dt="2019-02-16T08:27:03.333" v="1002"/>
          <ac:cxnSpMkLst>
            <pc:docMk/>
            <pc:sldMk cId="627651762" sldId="313"/>
            <ac:cxnSpMk id="10" creationId="{E4A809D5-3600-46D4-A466-67F2349A54FB}"/>
          </ac:cxnSpMkLst>
        </pc:cxnChg>
      </pc:sldChg>
      <pc:sldChg chg="addSp modSp new del mod setBg">
        <pc:chgData name="Guest User" userId="S::urn:spo:anon#772ee2bf8c010d4ec1da8ce93ebc6ab9e25afa5287e040e794ae0002df1eb736::" providerId="AD" clId="Web-{62648E5F-7226-91F6-812F-BCF4C0A4A1B9}" dt="2019-02-16T08:46:39.985" v="1315"/>
        <pc:sldMkLst>
          <pc:docMk/>
          <pc:sldMk cId="3263748373" sldId="314"/>
        </pc:sldMkLst>
        <pc:picChg chg="add mod">
          <ac:chgData name="Guest User" userId="S::urn:spo:anon#772ee2bf8c010d4ec1da8ce93ebc6ab9e25afa5287e040e794ae0002df1eb736::" providerId="AD" clId="Web-{62648E5F-7226-91F6-812F-BCF4C0A4A1B9}" dt="2019-02-16T08:38:33.554" v="1191" actId="1076"/>
          <ac:picMkLst>
            <pc:docMk/>
            <pc:sldMk cId="3263748373" sldId="314"/>
            <ac:picMk id="2" creationId="{6EB8C27B-789C-4C25-8C73-527DCDCC21DC}"/>
          </ac:picMkLst>
        </pc:picChg>
      </pc:sldChg>
      <pc:sldChg chg="modSp new del">
        <pc:chgData name="Guest User" userId="S::urn:spo:anon#772ee2bf8c010d4ec1da8ce93ebc6ab9e25afa5287e040e794ae0002df1eb736::" providerId="AD" clId="Web-{62648E5F-7226-91F6-812F-BCF4C0A4A1B9}" dt="2019-02-16T08:44:26.732" v="1301"/>
        <pc:sldMkLst>
          <pc:docMk/>
          <pc:sldMk cId="1260562385" sldId="315"/>
        </pc:sldMkLst>
        <pc:spChg chg="mod">
          <ac:chgData name="Guest User" userId="S::urn:spo:anon#772ee2bf8c010d4ec1da8ce93ebc6ab9e25afa5287e040e794ae0002df1eb736::" providerId="AD" clId="Web-{62648E5F-7226-91F6-812F-BCF4C0A4A1B9}" dt="2019-02-16T08:39:40.711" v="1201" actId="20577"/>
          <ac:spMkLst>
            <pc:docMk/>
            <pc:sldMk cId="1260562385" sldId="315"/>
            <ac:spMk id="2" creationId="{EEA52D24-B400-43CC-B2CE-06735F221067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8:39:38.117" v="1197" actId="20577"/>
          <ac:spMkLst>
            <pc:docMk/>
            <pc:sldMk cId="1260562385" sldId="315"/>
            <ac:spMk id="3" creationId="{2871134C-1D1C-4424-B042-0512264E9E0C}"/>
          </ac:spMkLst>
        </pc:spChg>
      </pc:sldChg>
      <pc:sldChg chg="modSp add ord replId">
        <pc:chgData name="Guest User" userId="S::urn:spo:anon#772ee2bf8c010d4ec1da8ce93ebc6ab9e25afa5287e040e794ae0002df1eb736::" providerId="AD" clId="Web-{62648E5F-7226-91F6-812F-BCF4C0A4A1B9}" dt="2019-02-16T09:04:27.750" v="1628" actId="14100"/>
        <pc:sldMkLst>
          <pc:docMk/>
          <pc:sldMk cId="2463295883" sldId="316"/>
        </pc:sldMkLst>
        <pc:spChg chg="mod">
          <ac:chgData name="Guest User" userId="S::urn:spo:anon#772ee2bf8c010d4ec1da8ce93ebc6ab9e25afa5287e040e794ae0002df1eb736::" providerId="AD" clId="Web-{62648E5F-7226-91F6-812F-BCF4C0A4A1B9}" dt="2019-02-16T08:41:35.544" v="1227" actId="20577"/>
          <ac:spMkLst>
            <pc:docMk/>
            <pc:sldMk cId="2463295883" sldId="316"/>
            <ac:spMk id="2" creationId="{4F3C18F3-DBB1-4D77-A78D-D6E9753EB986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04:27.750" v="1628" actId="14100"/>
          <ac:spMkLst>
            <pc:docMk/>
            <pc:sldMk cId="2463295883" sldId="316"/>
            <ac:spMk id="3" creationId="{3BF80B96-47B3-4769-B2DD-28E5E167F28A}"/>
          </ac:spMkLst>
        </pc:spChg>
      </pc:sldChg>
      <pc:sldChg chg="addSp modSp new mod setBg">
        <pc:chgData name="Guest User" userId="S::urn:spo:anon#772ee2bf8c010d4ec1da8ce93ebc6ab9e25afa5287e040e794ae0002df1eb736::" providerId="AD" clId="Web-{62648E5F-7226-91F6-812F-BCF4C0A4A1B9}" dt="2019-02-16T08:46:35.032" v="1314" actId="1076"/>
        <pc:sldMkLst>
          <pc:docMk/>
          <pc:sldMk cId="1463499938" sldId="317"/>
        </pc:sldMkLst>
        <pc:picChg chg="add mod">
          <ac:chgData name="Guest User" userId="S::urn:spo:anon#772ee2bf8c010d4ec1da8ce93ebc6ab9e25afa5287e040e794ae0002df1eb736::" providerId="AD" clId="Web-{62648E5F-7226-91F6-812F-BCF4C0A4A1B9}" dt="2019-02-16T08:46:35.032" v="1314" actId="1076"/>
          <ac:picMkLst>
            <pc:docMk/>
            <pc:sldMk cId="1463499938" sldId="317"/>
            <ac:picMk id="2" creationId="{503A0BCA-0B6C-46D6-9E1B-C8FA5A4C756D}"/>
          </ac:picMkLst>
        </pc:picChg>
      </pc:sldChg>
      <pc:sldChg chg="addSp modSp new mod setBg">
        <pc:chgData name="Guest User" userId="S::urn:spo:anon#772ee2bf8c010d4ec1da8ce93ebc6ab9e25afa5287e040e794ae0002df1eb736::" providerId="AD" clId="Web-{62648E5F-7226-91F6-812F-BCF4C0A4A1B9}" dt="2019-02-16T08:47:26.579" v="1322" actId="1076"/>
        <pc:sldMkLst>
          <pc:docMk/>
          <pc:sldMk cId="799228979" sldId="318"/>
        </pc:sldMkLst>
        <pc:picChg chg="add mod">
          <ac:chgData name="Guest User" userId="S::urn:spo:anon#772ee2bf8c010d4ec1da8ce93ebc6ab9e25afa5287e040e794ae0002df1eb736::" providerId="AD" clId="Web-{62648E5F-7226-91F6-812F-BCF4C0A4A1B9}" dt="2019-02-16T08:47:26.579" v="1322" actId="1076"/>
          <ac:picMkLst>
            <pc:docMk/>
            <pc:sldMk cId="799228979" sldId="318"/>
            <ac:picMk id="2" creationId="{4E61AE6B-DB21-40C0-A939-57E1C9410979}"/>
          </ac:picMkLst>
        </pc:picChg>
      </pc:sldChg>
      <pc:sldChg chg="new del">
        <pc:chgData name="Guest User" userId="S::urn:spo:anon#772ee2bf8c010d4ec1da8ce93ebc6ab9e25afa5287e040e794ae0002df1eb736::" providerId="AD" clId="Web-{62648E5F-7226-91F6-812F-BCF4C0A4A1B9}" dt="2019-02-16T08:47:02.485" v="1317"/>
        <pc:sldMkLst>
          <pc:docMk/>
          <pc:sldMk cId="958189311" sldId="318"/>
        </pc:sldMkLst>
      </pc:sldChg>
      <pc:sldChg chg="addSp delSp modSp new del mod setBg">
        <pc:chgData name="Guest User" userId="S::urn:spo:anon#772ee2bf8c010d4ec1da8ce93ebc6ab9e25afa5287e040e794ae0002df1eb736::" providerId="AD" clId="Web-{62648E5F-7226-91F6-812F-BCF4C0A4A1B9}" dt="2019-02-16T09:13:18.116" v="1748"/>
        <pc:sldMkLst>
          <pc:docMk/>
          <pc:sldMk cId="3871793054" sldId="319"/>
        </pc:sldMkLst>
        <pc:spChg chg="mod">
          <ac:chgData name="Guest User" userId="S::urn:spo:anon#772ee2bf8c010d4ec1da8ce93ebc6ab9e25afa5287e040e794ae0002df1eb736::" providerId="AD" clId="Web-{62648E5F-7226-91F6-812F-BCF4C0A4A1B9}" dt="2019-02-16T09:13:06.100" v="1734" actId="20577"/>
          <ac:spMkLst>
            <pc:docMk/>
            <pc:sldMk cId="3871793054" sldId="319"/>
            <ac:spMk id="2" creationId="{BD0C12CA-FD20-48AD-809F-25F33EC5A3F6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13:13.772" v="1743" actId="20577"/>
          <ac:spMkLst>
            <pc:docMk/>
            <pc:sldMk cId="3871793054" sldId="319"/>
            <ac:spMk id="3" creationId="{D3F984FE-A431-44F8-855C-9E3965E4A3E0}"/>
          </ac:spMkLst>
        </pc:spChg>
        <pc:spChg chg="add mod">
          <ac:chgData name="Guest User" userId="S::urn:spo:anon#772ee2bf8c010d4ec1da8ce93ebc6ab9e25afa5287e040e794ae0002df1eb736::" providerId="AD" clId="Web-{62648E5F-7226-91F6-812F-BCF4C0A4A1B9}" dt="2019-02-16T09:04:11.539" v="1627" actId="1076"/>
          <ac:spMkLst>
            <pc:docMk/>
            <pc:sldMk cId="3871793054" sldId="319"/>
            <ac:spMk id="6" creationId="{BA99F0D9-0836-4DE5-B100-79E3FF86E50D}"/>
          </ac:spMkLst>
        </pc:spChg>
        <pc:picChg chg="add del mod">
          <ac:chgData name="Guest User" userId="S::urn:spo:anon#772ee2bf8c010d4ec1da8ce93ebc6ab9e25afa5287e040e794ae0002df1eb736::" providerId="AD" clId="Web-{62648E5F-7226-91F6-812F-BCF4C0A4A1B9}" dt="2019-02-16T09:12:46.189" v="1732"/>
          <ac:picMkLst>
            <pc:docMk/>
            <pc:sldMk cId="3871793054" sldId="319"/>
            <ac:picMk id="4" creationId="{101E917D-F30D-4707-B730-7A70ACB85E67}"/>
          </ac:picMkLst>
        </pc:picChg>
        <pc:cxnChg chg="add">
          <ac:chgData name="Guest User" userId="S::urn:spo:anon#772ee2bf8c010d4ec1da8ce93ebc6ab9e25afa5287e040e794ae0002df1eb736::" providerId="AD" clId="Web-{62648E5F-7226-91F6-812F-BCF4C0A4A1B9}" dt="2019-02-16T08:49:40.908" v="1350"/>
          <ac:cxnSpMkLst>
            <pc:docMk/>
            <pc:sldMk cId="3871793054" sldId="319"/>
            <ac:cxnSpMk id="9" creationId="{E4A809D5-3600-46D4-A466-67F2349A54FB}"/>
          </ac:cxnSpMkLst>
        </pc:cxnChg>
      </pc:sldChg>
      <pc:sldChg chg="addSp delSp modSp new mod setBg">
        <pc:chgData name="Guest User" userId="S::urn:spo:anon#772ee2bf8c010d4ec1da8ce93ebc6ab9e25afa5287e040e794ae0002df1eb736::" providerId="AD" clId="Web-{62648E5F-7226-91F6-812F-BCF4C0A4A1B9}" dt="2019-02-16T09:03:46.360" v="1625" actId="20577"/>
        <pc:sldMkLst>
          <pc:docMk/>
          <pc:sldMk cId="3707320146" sldId="320"/>
        </pc:sldMkLst>
        <pc:spChg chg="mod">
          <ac:chgData name="Guest User" userId="S::urn:spo:anon#772ee2bf8c010d4ec1da8ce93ebc6ab9e25afa5287e040e794ae0002df1eb736::" providerId="AD" clId="Web-{62648E5F-7226-91F6-812F-BCF4C0A4A1B9}" dt="2019-02-16T09:03:42.204" v="1624" actId="1076"/>
          <ac:spMkLst>
            <pc:docMk/>
            <pc:sldMk cId="3707320146" sldId="320"/>
            <ac:spMk id="2" creationId="{64C98731-B1C8-4431-889A-5444E9D61275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03:46.360" v="1625" actId="20577"/>
          <ac:spMkLst>
            <pc:docMk/>
            <pc:sldMk cId="3707320146" sldId="320"/>
            <ac:spMk id="3" creationId="{3257A401-5684-482D-AD6B-6FF85AC2A221}"/>
          </ac:spMkLst>
        </pc:spChg>
        <pc:spChg chg="del">
          <ac:chgData name="Guest User" userId="S::urn:spo:anon#772ee2bf8c010d4ec1da8ce93ebc6ab9e25afa5287e040e794ae0002df1eb736::" providerId="AD" clId="Web-{62648E5F-7226-91F6-812F-BCF4C0A4A1B9}" dt="2019-02-16T08:54:12.649" v="1460"/>
          <ac:spMkLst>
            <pc:docMk/>
            <pc:sldMk cId="3707320146" sldId="320"/>
            <ac:spMk id="4" creationId="{C1212578-DA9F-4E1E-9355-B9484D8A9236}"/>
          </ac:spMkLst>
        </pc:spChg>
        <pc:spChg chg="add mod">
          <ac:chgData name="Guest User" userId="S::urn:spo:anon#772ee2bf8c010d4ec1da8ce93ebc6ab9e25afa5287e040e794ae0002df1eb736::" providerId="AD" clId="Web-{62648E5F-7226-91F6-812F-BCF4C0A4A1B9}" dt="2019-02-16T09:03:26.241" v="1623" actId="1076"/>
          <ac:spMkLst>
            <pc:docMk/>
            <pc:sldMk cId="3707320146" sldId="320"/>
            <ac:spMk id="7" creationId="{B5C99294-4F1A-4075-A7EF-54E9EBA0401A}"/>
          </ac:spMkLst>
        </pc:spChg>
        <pc:spChg chg="add">
          <ac:chgData name="Guest User" userId="S::urn:spo:anon#772ee2bf8c010d4ec1da8ce93ebc6ab9e25afa5287e040e794ae0002df1eb736::" providerId="AD" clId="Web-{62648E5F-7226-91F6-812F-BCF4C0A4A1B9}" dt="2019-02-16T08:55:18.243" v="1501"/>
          <ac:spMkLst>
            <pc:docMk/>
            <pc:sldMk cId="3707320146" sldId="320"/>
            <ac:spMk id="10" creationId="{3CD9DF72-87A3-404E-A828-84CBF11A8303}"/>
          </ac:spMkLst>
        </pc:spChg>
        <pc:picChg chg="add mod ord">
          <ac:chgData name="Guest User" userId="S::urn:spo:anon#772ee2bf8c010d4ec1da8ce93ebc6ab9e25afa5287e040e794ae0002df1eb736::" providerId="AD" clId="Web-{62648E5F-7226-91F6-812F-BCF4C0A4A1B9}" dt="2019-02-16T08:55:18.243" v="1501"/>
          <ac:picMkLst>
            <pc:docMk/>
            <pc:sldMk cId="3707320146" sldId="320"/>
            <ac:picMk id="5" creationId="{53E2F609-88DA-40E4-A330-322285B87A6C}"/>
          </ac:picMkLst>
        </pc:picChg>
        <pc:cxnChg chg="add">
          <ac:chgData name="Guest User" userId="S::urn:spo:anon#772ee2bf8c010d4ec1da8ce93ebc6ab9e25afa5287e040e794ae0002df1eb736::" providerId="AD" clId="Web-{62648E5F-7226-91F6-812F-BCF4C0A4A1B9}" dt="2019-02-16T08:55:18.243" v="1501"/>
          <ac:cxnSpMkLst>
            <pc:docMk/>
            <pc:sldMk cId="3707320146" sldId="320"/>
            <ac:cxnSpMk id="12" creationId="{20E3A342-4D61-4E3F-AF90-1AB42AEB96CC}"/>
          </ac:cxnSpMkLst>
        </pc:cxnChg>
      </pc:sldChg>
      <pc:sldChg chg="modSp add replId">
        <pc:chgData name="Guest User" userId="S::urn:spo:anon#772ee2bf8c010d4ec1da8ce93ebc6ab9e25afa5287e040e794ae0002df1eb736::" providerId="AD" clId="Web-{62648E5F-7226-91F6-812F-BCF4C0A4A1B9}" dt="2019-02-16T09:07:42.062" v="1676" actId="1076"/>
        <pc:sldMkLst>
          <pc:docMk/>
          <pc:sldMk cId="1775880083" sldId="321"/>
        </pc:sldMkLst>
        <pc:spChg chg="mod">
          <ac:chgData name="Guest User" userId="S::urn:spo:anon#772ee2bf8c010d4ec1da8ce93ebc6ab9e25afa5287e040e794ae0002df1eb736::" providerId="AD" clId="Web-{62648E5F-7226-91F6-812F-BCF4C0A4A1B9}" dt="2019-02-16T09:07:42.062" v="1676" actId="1076"/>
          <ac:spMkLst>
            <pc:docMk/>
            <pc:sldMk cId="1775880083" sldId="321"/>
            <ac:spMk id="3" creationId="{5631AFD8-3DE7-4A48-B6C1-82C5773E1EA1}"/>
          </ac:spMkLst>
        </pc:spChg>
      </pc:sldChg>
      <pc:sldChg chg="modSp add ord replId">
        <pc:chgData name="Guest User" userId="S::urn:spo:anon#772ee2bf8c010d4ec1da8ce93ebc6ab9e25afa5287e040e794ae0002df1eb736::" providerId="AD" clId="Web-{62648E5F-7226-91F6-812F-BCF4C0A4A1B9}" dt="2019-02-16T09:11:03.933" v="1726" actId="20577"/>
        <pc:sldMkLst>
          <pc:docMk/>
          <pc:sldMk cId="2180603261" sldId="322"/>
        </pc:sldMkLst>
        <pc:spChg chg="mod">
          <ac:chgData name="Guest User" userId="S::urn:spo:anon#772ee2bf8c010d4ec1da8ce93ebc6ab9e25afa5287e040e794ae0002df1eb736::" providerId="AD" clId="Web-{62648E5F-7226-91F6-812F-BCF4C0A4A1B9}" dt="2019-02-16T09:10:41.013" v="1721" actId="1076"/>
          <ac:spMkLst>
            <pc:docMk/>
            <pc:sldMk cId="2180603261" sldId="322"/>
            <ac:spMk id="2" creationId="{ACE17BD4-8FF4-4D79-A87B-F3E31D110420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11:03.933" v="1726" actId="20577"/>
          <ac:spMkLst>
            <pc:docMk/>
            <pc:sldMk cId="2180603261" sldId="322"/>
            <ac:spMk id="3" creationId="{5631AFD8-3DE7-4A48-B6C1-82C5773E1EA1}"/>
          </ac:spMkLst>
        </pc:spChg>
      </pc:sldChg>
      <pc:sldChg chg="modSp new del">
        <pc:chgData name="Guest User" userId="S::urn:spo:anon#772ee2bf8c010d4ec1da8ce93ebc6ab9e25afa5287e040e794ae0002df1eb736::" providerId="AD" clId="Web-{62648E5F-7226-91F6-812F-BCF4C0A4A1B9}" dt="2019-02-16T09:15:26.950" v="1808"/>
        <pc:sldMkLst>
          <pc:docMk/>
          <pc:sldMk cId="2622589154" sldId="323"/>
        </pc:sldMkLst>
        <pc:spChg chg="mod">
          <ac:chgData name="Guest User" userId="S::urn:spo:anon#772ee2bf8c010d4ec1da8ce93ebc6ab9e25afa5287e040e794ae0002df1eb736::" providerId="AD" clId="Web-{62648E5F-7226-91F6-812F-BCF4C0A4A1B9}" dt="2019-02-16T09:13:57.262" v="1758" actId="20577"/>
          <ac:spMkLst>
            <pc:docMk/>
            <pc:sldMk cId="2622589154" sldId="323"/>
            <ac:spMk id="2" creationId="{FCAFEB82-5E74-40FF-B2CA-0E0AA479A35C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13:45.809" v="1751" actId="20577"/>
          <ac:spMkLst>
            <pc:docMk/>
            <pc:sldMk cId="2622589154" sldId="323"/>
            <ac:spMk id="3" creationId="{BB016DCD-B277-4019-A286-16C3EF04640D}"/>
          </ac:spMkLst>
        </pc:spChg>
      </pc:sldChg>
      <pc:sldChg chg="modSp add ord replId">
        <pc:chgData name="Guest User" userId="S::urn:spo:anon#772ee2bf8c010d4ec1da8ce93ebc6ab9e25afa5287e040e794ae0002df1eb736::" providerId="AD" clId="Web-{62648E5F-7226-91F6-812F-BCF4C0A4A1B9}" dt="2019-02-16T09:15:22.106" v="1807" actId="20577"/>
        <pc:sldMkLst>
          <pc:docMk/>
          <pc:sldMk cId="3696743462" sldId="324"/>
        </pc:sldMkLst>
        <pc:spChg chg="mod">
          <ac:chgData name="Guest User" userId="S::urn:spo:anon#772ee2bf8c010d4ec1da8ce93ebc6ab9e25afa5287e040e794ae0002df1eb736::" providerId="AD" clId="Web-{62648E5F-7226-91F6-812F-BCF4C0A4A1B9}" dt="2019-02-16T09:14:53.247" v="1791" actId="20577"/>
          <ac:spMkLst>
            <pc:docMk/>
            <pc:sldMk cId="3696743462" sldId="324"/>
            <ac:spMk id="2" creationId="{7DCB9F05-D5E3-4977-AAC2-181081E03B7C}"/>
          </ac:spMkLst>
        </pc:spChg>
        <pc:spChg chg="mod">
          <ac:chgData name="Guest User" userId="S::urn:spo:anon#772ee2bf8c010d4ec1da8ce93ebc6ab9e25afa5287e040e794ae0002df1eb736::" providerId="AD" clId="Web-{62648E5F-7226-91F6-812F-BCF4C0A4A1B9}" dt="2019-02-16T09:15:22.106" v="1807" actId="20577"/>
          <ac:spMkLst>
            <pc:docMk/>
            <pc:sldMk cId="3696743462" sldId="324"/>
            <ac:spMk id="3" creationId="{E79948A4-8838-42E1-84C9-EA9B001D7EA9}"/>
          </ac:spMkLst>
        </pc:spChg>
      </pc:sldChg>
    </pc:docChg>
  </pc:docChgLst>
  <pc:docChgLst>
    <pc:chgData name="Guest User" userId="S::urn:spo:anon#772ee2bf8c010d4ec1da8ce93ebc6ab9e25afa5287e040e794ae0002df1eb736::" providerId="AD" clId="Web-{088E0360-40F8-5F8C-502F-8F8AC416F8CD}"/>
    <pc:docChg chg="addSld modSld">
      <pc:chgData name="Guest User" userId="S::urn:spo:anon#772ee2bf8c010d4ec1da8ce93ebc6ab9e25afa5287e040e794ae0002df1eb736::" providerId="AD" clId="Web-{088E0360-40F8-5F8C-502F-8F8AC416F8CD}" dt="2019-02-14T11:44:28.576" v="216" actId="20577"/>
      <pc:docMkLst>
        <pc:docMk/>
      </pc:docMkLst>
      <pc:sldChg chg="modSp">
        <pc:chgData name="Guest User" userId="S::urn:spo:anon#772ee2bf8c010d4ec1da8ce93ebc6ab9e25afa5287e040e794ae0002df1eb736::" providerId="AD" clId="Web-{088E0360-40F8-5F8C-502F-8F8AC416F8CD}" dt="2019-02-14T11:40:41.546" v="46" actId="20577"/>
        <pc:sldMkLst>
          <pc:docMk/>
          <pc:sldMk cId="2292006978" sldId="273"/>
        </pc:sldMkLst>
        <pc:spChg chg="mod">
          <ac:chgData name="Guest User" userId="S::urn:spo:anon#772ee2bf8c010d4ec1da8ce93ebc6ab9e25afa5287e040e794ae0002df1eb736::" providerId="AD" clId="Web-{088E0360-40F8-5F8C-502F-8F8AC416F8CD}" dt="2019-02-14T11:40:41.546" v="46" actId="20577"/>
          <ac:spMkLst>
            <pc:docMk/>
            <pc:sldMk cId="2292006978" sldId="273"/>
            <ac:spMk id="3" creationId="{FF785CDF-FCEA-4583-9DA5-19D32461956E}"/>
          </ac:spMkLst>
        </pc:spChg>
        <pc:spChg chg="mod">
          <ac:chgData name="Guest User" userId="S::urn:spo:anon#772ee2bf8c010d4ec1da8ce93ebc6ab9e25afa5287e040e794ae0002df1eb736::" providerId="AD" clId="Web-{088E0360-40F8-5F8C-502F-8F8AC416F8CD}" dt="2019-02-14T11:40:23.452" v="44" actId="1076"/>
          <ac:spMkLst>
            <pc:docMk/>
            <pc:sldMk cId="2292006978" sldId="273"/>
            <ac:spMk id="4" creationId="{C25F30BA-BCF4-4BDA-8AA1-F4FF2FF4CEB5}"/>
          </ac:spMkLst>
        </pc:spChg>
        <pc:spChg chg="mod">
          <ac:chgData name="Guest User" userId="S::urn:spo:anon#772ee2bf8c010d4ec1da8ce93ebc6ab9e25afa5287e040e794ae0002df1eb736::" providerId="AD" clId="Web-{088E0360-40F8-5F8C-502F-8F8AC416F8CD}" dt="2019-02-14T11:37:45.406" v="5" actId="20577"/>
          <ac:spMkLst>
            <pc:docMk/>
            <pc:sldMk cId="2292006978" sldId="273"/>
            <ac:spMk id="5" creationId="{02C531F2-DB8E-4778-AA0E-D7ABACBA37B6}"/>
          </ac:spMkLst>
        </pc:spChg>
        <pc:spChg chg="mod">
          <ac:chgData name="Guest User" userId="S::urn:spo:anon#772ee2bf8c010d4ec1da8ce93ebc6ab9e25afa5287e040e794ae0002df1eb736::" providerId="AD" clId="Web-{088E0360-40F8-5F8C-502F-8F8AC416F8CD}" dt="2019-02-14T11:39:11.249" v="29" actId="1076"/>
          <ac:spMkLst>
            <pc:docMk/>
            <pc:sldMk cId="2292006978" sldId="273"/>
            <ac:spMk id="6" creationId="{77BD58F5-4C3A-4E25-A024-D1197C9055BC}"/>
          </ac:spMkLst>
        </pc:spChg>
      </pc:sldChg>
      <pc:sldChg chg="modSp new">
        <pc:chgData name="Guest User" userId="S::urn:spo:anon#772ee2bf8c010d4ec1da8ce93ebc6ab9e25afa5287e040e794ae0002df1eb736::" providerId="AD" clId="Web-{088E0360-40F8-5F8C-502F-8F8AC416F8CD}" dt="2019-02-14T11:44:28.560" v="215" actId="20577"/>
        <pc:sldMkLst>
          <pc:docMk/>
          <pc:sldMk cId="3022531698" sldId="293"/>
        </pc:sldMkLst>
        <pc:spChg chg="mod">
          <ac:chgData name="Guest User" userId="S::urn:spo:anon#772ee2bf8c010d4ec1da8ce93ebc6ab9e25afa5287e040e794ae0002df1eb736::" providerId="AD" clId="Web-{088E0360-40F8-5F8C-502F-8F8AC416F8CD}" dt="2019-02-14T11:41:11.188" v="50" actId="20577"/>
          <ac:spMkLst>
            <pc:docMk/>
            <pc:sldMk cId="3022531698" sldId="293"/>
            <ac:spMk id="2" creationId="{A2C26C01-E07D-44BA-85B5-5E1418CF4298}"/>
          </ac:spMkLst>
        </pc:spChg>
        <pc:spChg chg="mod">
          <ac:chgData name="Guest User" userId="S::urn:spo:anon#772ee2bf8c010d4ec1da8ce93ebc6ab9e25afa5287e040e794ae0002df1eb736::" providerId="AD" clId="Web-{088E0360-40F8-5F8C-502F-8F8AC416F8CD}" dt="2019-02-14T11:44:28.560" v="215" actId="20577"/>
          <ac:spMkLst>
            <pc:docMk/>
            <pc:sldMk cId="3022531698" sldId="293"/>
            <ac:spMk id="3" creationId="{EC72C185-BA9D-44F1-AC30-07F3086DC23D}"/>
          </ac:spMkLst>
        </pc:spChg>
      </pc:sldChg>
    </pc:docChg>
  </pc:docChgLst>
  <pc:docChgLst>
    <pc:chgData name="Guest User" userId="S::urn:spo:anon#772ee2bf8c010d4ec1da8ce93ebc6ab9e25afa5287e040e794ae0002df1eb736::" providerId="AD" clId="Web-{3D9CD5A7-89F0-C582-E0B1-854E93E73F28}"/>
    <pc:docChg chg="addSld">
      <pc:chgData name="Guest User" userId="S::urn:spo:anon#772ee2bf8c010d4ec1da8ce93ebc6ab9e25afa5287e040e794ae0002df1eb736::" providerId="AD" clId="Web-{3D9CD5A7-89F0-C582-E0B1-854E93E73F28}" dt="2019-02-10T21:24:53.324" v="1"/>
      <pc:docMkLst>
        <pc:docMk/>
      </pc:docMkLst>
      <pc:sldChg chg="new">
        <pc:chgData name="Guest User" userId="S::urn:spo:anon#772ee2bf8c010d4ec1da8ce93ebc6ab9e25afa5287e040e794ae0002df1eb736::" providerId="AD" clId="Web-{3D9CD5A7-89F0-C582-E0B1-854E93E73F28}" dt="2019-02-10T21:16:02.962" v="0"/>
        <pc:sldMkLst>
          <pc:docMk/>
          <pc:sldMk cId="2008834824" sldId="282"/>
        </pc:sldMkLst>
      </pc:sldChg>
      <pc:sldChg chg="new">
        <pc:chgData name="Guest User" userId="S::urn:spo:anon#772ee2bf8c010d4ec1da8ce93ebc6ab9e25afa5287e040e794ae0002df1eb736::" providerId="AD" clId="Web-{3D9CD5A7-89F0-C582-E0B1-854E93E73F28}" dt="2019-02-10T21:24:53.324" v="1"/>
        <pc:sldMkLst>
          <pc:docMk/>
          <pc:sldMk cId="3220518939" sldId="283"/>
        </pc:sldMkLst>
      </pc:sldChg>
    </pc:docChg>
  </pc:docChgLst>
  <pc:docChgLst>
    <pc:chgData name="Guest User" userId="S::urn:spo:anon#772ee2bf8c010d4ec1da8ce93ebc6ab9e25afa5287e040e794ae0002df1eb736::" providerId="AD" clId="Web-{84EAA31A-B41A-8BE9-383B-DED66146CD27}"/>
    <pc:docChg chg="addSld delSld modSld sldOrd">
      <pc:chgData name="Guest User" userId="S::urn:spo:anon#772ee2bf8c010d4ec1da8ce93ebc6ab9e25afa5287e040e794ae0002df1eb736::" providerId="AD" clId="Web-{84EAA31A-B41A-8BE9-383B-DED66146CD27}" dt="2019-02-15T19:48:19.470" v="963"/>
      <pc:docMkLst>
        <pc:docMk/>
      </pc:docMkLst>
      <pc:sldChg chg="addSp delSp modSp">
        <pc:chgData name="Guest User" userId="S::urn:spo:anon#772ee2bf8c010d4ec1da8ce93ebc6ab9e25afa5287e040e794ae0002df1eb736::" providerId="AD" clId="Web-{84EAA31A-B41A-8BE9-383B-DED66146CD27}" dt="2019-02-15T18:08:17.431" v="40" actId="1076"/>
        <pc:sldMkLst>
          <pc:docMk/>
          <pc:sldMk cId="743803464" sldId="260"/>
        </pc:sldMkLst>
        <pc:picChg chg="mod">
          <ac:chgData name="Guest User" userId="S::urn:spo:anon#772ee2bf8c010d4ec1da8ce93ebc6ab9e25afa5287e040e794ae0002df1eb736::" providerId="AD" clId="Web-{84EAA31A-B41A-8BE9-383B-DED66146CD27}" dt="2019-02-15T18:08:17.431" v="40" actId="1076"/>
          <ac:picMkLst>
            <pc:docMk/>
            <pc:sldMk cId="743803464" sldId="260"/>
            <ac:picMk id="7" creationId="{00000000-0000-0000-0000-000000000000}"/>
          </ac:picMkLst>
        </pc:picChg>
        <pc:picChg chg="add del mod">
          <ac:chgData name="Guest User" userId="S::urn:spo:anon#772ee2bf8c010d4ec1da8ce93ebc6ab9e25afa5287e040e794ae0002df1eb736::" providerId="AD" clId="Web-{84EAA31A-B41A-8BE9-383B-DED66146CD27}" dt="2019-02-15T18:06:44.556" v="5"/>
          <ac:picMkLst>
            <pc:docMk/>
            <pc:sldMk cId="743803464" sldId="260"/>
            <ac:picMk id="8" creationId="{F675C20C-5795-42AA-A429-E15147811C77}"/>
          </ac:picMkLst>
        </pc:picChg>
      </pc:sldChg>
      <pc:sldChg chg="del">
        <pc:chgData name="Guest User" userId="S::urn:spo:anon#772ee2bf8c010d4ec1da8ce93ebc6ab9e25afa5287e040e794ae0002df1eb736::" providerId="AD" clId="Web-{84EAA31A-B41A-8BE9-383B-DED66146CD27}" dt="2019-02-15T18:24:25.108" v="77"/>
        <pc:sldMkLst>
          <pc:docMk/>
          <pc:sldMk cId="1275277879" sldId="272"/>
        </pc:sldMkLst>
      </pc:sldChg>
      <pc:sldChg chg="addSp delSp modSp">
        <pc:chgData name="Guest User" userId="S::urn:spo:anon#772ee2bf8c010d4ec1da8ce93ebc6ab9e25afa5287e040e794ae0002df1eb736::" providerId="AD" clId="Web-{84EAA31A-B41A-8BE9-383B-DED66146CD27}" dt="2019-02-15T19:20:02.909" v="654"/>
        <pc:sldMkLst>
          <pc:docMk/>
          <pc:sldMk cId="2292006978" sldId="273"/>
        </pc:sldMkLst>
        <pc:spChg chg="add del mod">
          <ac:chgData name="Guest User" userId="S::urn:spo:anon#772ee2bf8c010d4ec1da8ce93ebc6ab9e25afa5287e040e794ae0002df1eb736::" providerId="AD" clId="Web-{84EAA31A-B41A-8BE9-383B-DED66146CD27}" dt="2019-02-15T19:18:58.721" v="639"/>
          <ac:spMkLst>
            <pc:docMk/>
            <pc:sldMk cId="2292006978" sldId="273"/>
            <ac:spMk id="5" creationId="{02C531F2-DB8E-4778-AA0E-D7ABACBA37B6}"/>
          </ac:spMkLst>
        </pc:spChg>
        <pc:spChg chg="del mod">
          <ac:chgData name="Guest User" userId="S::urn:spo:anon#772ee2bf8c010d4ec1da8ce93ebc6ab9e25afa5287e040e794ae0002df1eb736::" providerId="AD" clId="Web-{84EAA31A-B41A-8BE9-383B-DED66146CD27}" dt="2019-02-15T19:19:20.065" v="648"/>
          <ac:spMkLst>
            <pc:docMk/>
            <pc:sldMk cId="2292006978" sldId="273"/>
            <ac:spMk id="6" creationId="{77BD58F5-4C3A-4E25-A024-D1197C9055BC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19:53.284" v="653"/>
          <ac:spMkLst>
            <pc:docMk/>
            <pc:sldMk cId="2292006978" sldId="273"/>
            <ac:spMk id="7" creationId="{B9132AE8-A20D-4D08-AA6D-4106639CBE34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20:02.909" v="654"/>
          <ac:spMkLst>
            <pc:docMk/>
            <pc:sldMk cId="2292006978" sldId="273"/>
            <ac:spMk id="10" creationId="{AA01D695-28A2-4D2D-9307-2F26A8A6F931}"/>
          </ac:spMkLst>
        </pc:spChg>
      </pc:sldChg>
      <pc:sldChg chg="modSp">
        <pc:chgData name="Guest User" userId="S::urn:spo:anon#772ee2bf8c010d4ec1da8ce93ebc6ab9e25afa5287e040e794ae0002df1eb736::" providerId="AD" clId="Web-{84EAA31A-B41A-8BE9-383B-DED66146CD27}" dt="2019-02-15T19:17:13.596" v="619" actId="20577"/>
        <pc:sldMkLst>
          <pc:docMk/>
          <pc:sldMk cId="1706749473" sldId="274"/>
        </pc:sldMkLst>
        <pc:spChg chg="mod">
          <ac:chgData name="Guest User" userId="S::urn:spo:anon#772ee2bf8c010d4ec1da8ce93ebc6ab9e25afa5287e040e794ae0002df1eb736::" providerId="AD" clId="Web-{84EAA31A-B41A-8BE9-383B-DED66146CD27}" dt="2019-02-15T19:17:13.596" v="619" actId="20577"/>
          <ac:spMkLst>
            <pc:docMk/>
            <pc:sldMk cId="1706749473" sldId="274"/>
            <ac:spMk id="3" creationId="{4BF536DC-3100-41EC-B2FB-87B43867244C}"/>
          </ac:spMkLst>
        </pc:spChg>
        <pc:picChg chg="mod">
          <ac:chgData name="Guest User" userId="S::urn:spo:anon#772ee2bf8c010d4ec1da8ce93ebc6ab9e25afa5287e040e794ae0002df1eb736::" providerId="AD" clId="Web-{84EAA31A-B41A-8BE9-383B-DED66146CD27}" dt="2019-02-15T18:22:14.748" v="63"/>
          <ac:picMkLst>
            <pc:docMk/>
            <pc:sldMk cId="1706749473" sldId="274"/>
            <ac:picMk id="5" creationId="{271BD14E-0717-4B04-9700-21486805FFD3}"/>
          </ac:picMkLst>
        </pc:picChg>
      </pc:sldChg>
      <pc:sldChg chg="addSp modSp del">
        <pc:chgData name="Guest User" userId="S::urn:spo:anon#772ee2bf8c010d4ec1da8ce93ebc6ab9e25afa5287e040e794ae0002df1eb736::" providerId="AD" clId="Web-{84EAA31A-B41A-8BE9-383B-DED66146CD27}" dt="2019-02-15T19:43:19.781" v="906"/>
        <pc:sldMkLst>
          <pc:docMk/>
          <pc:sldMk cId="3727642751" sldId="277"/>
        </pc:sldMkLst>
        <pc:spChg chg="mod">
          <ac:chgData name="Guest User" userId="S::urn:spo:anon#772ee2bf8c010d4ec1da8ce93ebc6ab9e25afa5287e040e794ae0002df1eb736::" providerId="AD" clId="Web-{84EAA31A-B41A-8BE9-383B-DED66146CD27}" dt="2019-02-15T19:30:39.760" v="788" actId="14100"/>
          <ac:spMkLst>
            <pc:docMk/>
            <pc:sldMk cId="3727642751" sldId="277"/>
            <ac:spMk id="2" creationId="{BEF8422E-CC88-4E9E-899E-B003699DBCBF}"/>
          </ac:spMkLst>
        </pc:spChg>
        <pc:picChg chg="add mod">
          <ac:chgData name="Guest User" userId="S::urn:spo:anon#772ee2bf8c010d4ec1da8ce93ebc6ab9e25afa5287e040e794ae0002df1eb736::" providerId="AD" clId="Web-{84EAA31A-B41A-8BE9-383B-DED66146CD27}" dt="2019-02-15T19:32:46.637" v="809" actId="1076"/>
          <ac:picMkLst>
            <pc:docMk/>
            <pc:sldMk cId="3727642751" sldId="277"/>
            <ac:picMk id="4" creationId="{432514CF-9328-4399-A398-4443301CD942}"/>
          </ac:picMkLst>
        </pc:picChg>
      </pc:sldChg>
      <pc:sldChg chg="addSp delSp modSp">
        <pc:chgData name="Guest User" userId="S::urn:spo:anon#772ee2bf8c010d4ec1da8ce93ebc6ab9e25afa5287e040e794ae0002df1eb736::" providerId="AD" clId="Web-{84EAA31A-B41A-8BE9-383B-DED66146CD27}" dt="2019-02-15T19:08:43.467" v="525" actId="1076"/>
        <pc:sldMkLst>
          <pc:docMk/>
          <pc:sldMk cId="4111547431" sldId="279"/>
        </pc:sldMkLst>
        <pc:spChg chg="mod ord">
          <ac:chgData name="Guest User" userId="S::urn:spo:anon#772ee2bf8c010d4ec1da8ce93ebc6ab9e25afa5287e040e794ae0002df1eb736::" providerId="AD" clId="Web-{84EAA31A-B41A-8BE9-383B-DED66146CD27}" dt="2019-02-15T18:44:10.959" v="231" actId="1076"/>
          <ac:spMkLst>
            <pc:docMk/>
            <pc:sldMk cId="4111547431" sldId="279"/>
            <ac:spMk id="2" creationId="{D2A4FBC1-9E91-41D9-9AFB-B4E44746D0C1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8:45:26.459" v="254" actId="1076"/>
          <ac:spMkLst>
            <pc:docMk/>
            <pc:sldMk cId="4111547431" sldId="279"/>
            <ac:spMk id="4" creationId="{D9EC6643-01D2-4306-8F9D-A57ABF1B446C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08:43.467" v="525" actId="1076"/>
          <ac:spMkLst>
            <pc:docMk/>
            <pc:sldMk cId="4111547431" sldId="279"/>
            <ac:spMk id="8" creationId="{F61D8C2C-0CD3-49E9-B4D3-59AD23C47A08}"/>
          </ac:spMkLst>
        </pc:spChg>
        <pc:picChg chg="add del mod ord modCrop">
          <ac:chgData name="Guest User" userId="S::urn:spo:anon#772ee2bf8c010d4ec1da8ce93ebc6ab9e25afa5287e040e794ae0002df1eb736::" providerId="AD" clId="Web-{84EAA31A-B41A-8BE9-383B-DED66146CD27}" dt="2019-02-15T18:42:25.457" v="225"/>
          <ac:picMkLst>
            <pc:docMk/>
            <pc:sldMk cId="4111547431" sldId="279"/>
            <ac:picMk id="3" creationId="{FC34D042-B39A-4BB2-A99C-F9CC37E6150D}"/>
          </ac:picMkLst>
        </pc:picChg>
        <pc:picChg chg="add mod">
          <ac:chgData name="Guest User" userId="S::urn:spo:anon#772ee2bf8c010d4ec1da8ce93ebc6ab9e25afa5287e040e794ae0002df1eb736::" providerId="AD" clId="Web-{84EAA31A-B41A-8BE9-383B-DED66146CD27}" dt="2019-02-15T18:43:59.848" v="229" actId="14100"/>
          <ac:picMkLst>
            <pc:docMk/>
            <pc:sldMk cId="4111547431" sldId="279"/>
            <ac:picMk id="6" creationId="{8B723BF5-0569-4239-97D9-50C21EAE6416}"/>
          </ac:picMkLst>
        </pc:picChg>
      </pc:sldChg>
      <pc:sldChg chg="modSp">
        <pc:chgData name="Guest User" userId="S::urn:spo:anon#772ee2bf8c010d4ec1da8ce93ebc6ab9e25afa5287e040e794ae0002df1eb736::" providerId="AD" clId="Web-{84EAA31A-B41A-8BE9-383B-DED66146CD27}" dt="2019-02-15T18:46:13.381" v="271" actId="20577"/>
        <pc:sldMkLst>
          <pc:docMk/>
          <pc:sldMk cId="2920652168" sldId="281"/>
        </pc:sldMkLst>
        <pc:spChg chg="mod">
          <ac:chgData name="Guest User" userId="S::urn:spo:anon#772ee2bf8c010d4ec1da8ce93ebc6ab9e25afa5287e040e794ae0002df1eb736::" providerId="AD" clId="Web-{84EAA31A-B41A-8BE9-383B-DED66146CD27}" dt="2019-02-15T18:46:13.381" v="271" actId="20577"/>
          <ac:spMkLst>
            <pc:docMk/>
            <pc:sldMk cId="2920652168" sldId="281"/>
            <ac:spMk id="2" creationId="{4F3C18F3-DBB1-4D77-A78D-D6E9753EB986}"/>
          </ac:spMkLst>
        </pc:spChg>
      </pc:sldChg>
      <pc:sldChg chg="modSp">
        <pc:chgData name="Guest User" userId="S::urn:spo:anon#772ee2bf8c010d4ec1da8ce93ebc6ab9e25afa5287e040e794ae0002df1eb736::" providerId="AD" clId="Web-{84EAA31A-B41A-8BE9-383B-DED66146CD27}" dt="2019-02-15T18:17:02.168" v="44" actId="14100"/>
        <pc:sldMkLst>
          <pc:docMk/>
          <pc:sldMk cId="2651343353" sldId="284"/>
        </pc:sldMkLst>
        <pc:spChg chg="mod">
          <ac:chgData name="Guest User" userId="S::urn:spo:anon#772ee2bf8c010d4ec1da8ce93ebc6ab9e25afa5287e040e794ae0002df1eb736::" providerId="AD" clId="Web-{84EAA31A-B41A-8BE9-383B-DED66146CD27}" dt="2019-02-15T18:17:02.168" v="44" actId="14100"/>
          <ac:spMkLst>
            <pc:docMk/>
            <pc:sldMk cId="2651343353" sldId="284"/>
            <ac:spMk id="12" creationId="{22BDD885-D123-4D91-8418-37E19DDF54A7}"/>
          </ac:spMkLst>
        </pc:spChg>
      </pc:sldChg>
      <pc:sldChg chg="modSp">
        <pc:chgData name="Guest User" userId="S::urn:spo:anon#772ee2bf8c010d4ec1da8ce93ebc6ab9e25afa5287e040e794ae0002df1eb736::" providerId="AD" clId="Web-{84EAA31A-B41A-8BE9-383B-DED66146CD27}" dt="2019-02-15T18:25:37.202" v="84"/>
        <pc:sldMkLst>
          <pc:docMk/>
          <pc:sldMk cId="544329122" sldId="285"/>
        </pc:sldMkLst>
        <pc:spChg chg="mod">
          <ac:chgData name="Guest User" userId="S::urn:spo:anon#772ee2bf8c010d4ec1da8ce93ebc6ab9e25afa5287e040e794ae0002df1eb736::" providerId="AD" clId="Web-{84EAA31A-B41A-8BE9-383B-DED66146CD27}" dt="2019-02-15T18:18:03.372" v="47" actId="14100"/>
          <ac:spMkLst>
            <pc:docMk/>
            <pc:sldMk cId="544329122" sldId="285"/>
            <ac:spMk id="3" creationId="{CD52852C-7A97-4F3F-B284-253610087EE1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8:25:37.202" v="84"/>
          <ac:spMkLst>
            <pc:docMk/>
            <pc:sldMk cId="544329122" sldId="285"/>
            <ac:spMk id="7" creationId="{111AE619-661A-49A9-93C2-001316BC57FA}"/>
          </ac:spMkLst>
        </pc:spChg>
      </pc:sldChg>
      <pc:sldChg chg="addSp delSp modSp">
        <pc:chgData name="Guest User" userId="S::urn:spo:anon#772ee2bf8c010d4ec1da8ce93ebc6ab9e25afa5287e040e794ae0002df1eb736::" providerId="AD" clId="Web-{84EAA31A-B41A-8BE9-383B-DED66146CD27}" dt="2019-02-15T18:25:18.420" v="83"/>
        <pc:sldMkLst>
          <pc:docMk/>
          <pc:sldMk cId="2862392978" sldId="286"/>
        </pc:sldMkLst>
        <pc:picChg chg="add del mod ord">
          <ac:chgData name="Guest User" userId="S::urn:spo:anon#772ee2bf8c010d4ec1da8ce93ebc6ab9e25afa5287e040e794ae0002df1eb736::" providerId="AD" clId="Web-{84EAA31A-B41A-8BE9-383B-DED66146CD27}" dt="2019-02-15T18:25:18.420" v="83"/>
          <ac:picMkLst>
            <pc:docMk/>
            <pc:sldMk cId="2862392978" sldId="286"/>
            <ac:picMk id="5" creationId="{74C30776-6E5B-48AA-ADD1-D8FA24755497}"/>
          </ac:picMkLst>
        </pc:picChg>
      </pc:sldChg>
      <pc:sldChg chg="modSp">
        <pc:chgData name="Guest User" userId="S::urn:spo:anon#772ee2bf8c010d4ec1da8ce93ebc6ab9e25afa5287e040e794ae0002df1eb736::" providerId="AD" clId="Web-{84EAA31A-B41A-8BE9-383B-DED66146CD27}" dt="2019-02-15T18:25:52.936" v="86" actId="1076"/>
        <pc:sldMkLst>
          <pc:docMk/>
          <pc:sldMk cId="1060923324" sldId="289"/>
        </pc:sldMkLst>
        <pc:picChg chg="mod">
          <ac:chgData name="Guest User" userId="S::urn:spo:anon#772ee2bf8c010d4ec1da8ce93ebc6ab9e25afa5287e040e794ae0002df1eb736::" providerId="AD" clId="Web-{84EAA31A-B41A-8BE9-383B-DED66146CD27}" dt="2019-02-15T18:25:52.936" v="86" actId="1076"/>
          <ac:picMkLst>
            <pc:docMk/>
            <pc:sldMk cId="1060923324" sldId="289"/>
            <ac:picMk id="5" creationId="{5AA50531-A29B-4214-BEE5-A6CFF60F7021}"/>
          </ac:picMkLst>
        </pc:picChg>
      </pc:sldChg>
      <pc:sldChg chg="modSp">
        <pc:chgData name="Guest User" userId="S::urn:spo:anon#772ee2bf8c010d4ec1da8ce93ebc6ab9e25afa5287e040e794ae0002df1eb736::" providerId="AD" clId="Web-{84EAA31A-B41A-8BE9-383B-DED66146CD27}" dt="2019-02-15T18:51:48.571" v="319" actId="20577"/>
        <pc:sldMkLst>
          <pc:docMk/>
          <pc:sldMk cId="2605353329" sldId="290"/>
        </pc:sldMkLst>
        <pc:spChg chg="mod">
          <ac:chgData name="Guest User" userId="S::urn:spo:anon#772ee2bf8c010d4ec1da8ce93ebc6ab9e25afa5287e040e794ae0002df1eb736::" providerId="AD" clId="Web-{84EAA31A-B41A-8BE9-383B-DED66146CD27}" dt="2019-02-15T18:51:48.571" v="319" actId="20577"/>
          <ac:spMkLst>
            <pc:docMk/>
            <pc:sldMk cId="2605353329" sldId="290"/>
            <ac:spMk id="2" creationId="{7DCB9F05-D5E3-4977-AAC2-181081E03B7C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8:51:45.524" v="318" actId="20577"/>
          <ac:spMkLst>
            <pc:docMk/>
            <pc:sldMk cId="2605353329" sldId="290"/>
            <ac:spMk id="3" creationId="{E79948A4-8838-42E1-84C9-EA9B001D7EA9}"/>
          </ac:spMkLst>
        </pc:spChg>
      </pc:sldChg>
      <pc:sldChg chg="modSp">
        <pc:chgData name="Guest User" userId="S::urn:spo:anon#772ee2bf8c010d4ec1da8ce93ebc6ab9e25afa5287e040e794ae0002df1eb736::" providerId="AD" clId="Web-{84EAA31A-B41A-8BE9-383B-DED66146CD27}" dt="2019-02-15T19:22:56.195" v="682" actId="1076"/>
        <pc:sldMkLst>
          <pc:docMk/>
          <pc:sldMk cId="3022531698" sldId="293"/>
        </pc:sldMkLst>
        <pc:spChg chg="mod">
          <ac:chgData name="Guest User" userId="S::urn:spo:anon#772ee2bf8c010d4ec1da8ce93ebc6ab9e25afa5287e040e794ae0002df1eb736::" providerId="AD" clId="Web-{84EAA31A-B41A-8BE9-383B-DED66146CD27}" dt="2019-02-15T19:22:56.195" v="682" actId="1076"/>
          <ac:spMkLst>
            <pc:docMk/>
            <pc:sldMk cId="3022531698" sldId="293"/>
            <ac:spMk id="2" creationId="{A2C26C01-E07D-44BA-85B5-5E1418CF4298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22:51.320" v="681" actId="14100"/>
          <ac:spMkLst>
            <pc:docMk/>
            <pc:sldMk cId="3022531698" sldId="293"/>
            <ac:spMk id="3" creationId="{EC72C185-BA9D-44F1-AC30-07F3086DC23D}"/>
          </ac:spMkLst>
        </pc:spChg>
      </pc:sldChg>
      <pc:sldChg chg="modSp ord">
        <pc:chgData name="Guest User" userId="S::urn:spo:anon#772ee2bf8c010d4ec1da8ce93ebc6ab9e25afa5287e040e794ae0002df1eb736::" providerId="AD" clId="Web-{84EAA31A-B41A-8BE9-383B-DED66146CD27}" dt="2019-02-15T19:48:19.470" v="963"/>
        <pc:sldMkLst>
          <pc:docMk/>
          <pc:sldMk cId="2787304038" sldId="294"/>
        </pc:sldMkLst>
        <pc:spChg chg="mod">
          <ac:chgData name="Guest User" userId="S::urn:spo:anon#772ee2bf8c010d4ec1da8ce93ebc6ab9e25afa5287e040e794ae0002df1eb736::" providerId="AD" clId="Web-{84EAA31A-B41A-8BE9-383B-DED66146CD27}" dt="2019-02-15T18:45:49.725" v="258" actId="20577"/>
          <ac:spMkLst>
            <pc:docMk/>
            <pc:sldMk cId="2787304038" sldId="294"/>
            <ac:spMk id="3" creationId="{3FF1B62C-830E-410C-8AF1-940F6ED0C0FB}"/>
          </ac:spMkLst>
        </pc:spChg>
      </pc:sldChg>
      <pc:sldChg chg="del">
        <pc:chgData name="Guest User" userId="S::urn:spo:anon#772ee2bf8c010d4ec1da8ce93ebc6ab9e25afa5287e040e794ae0002df1eb736::" providerId="AD" clId="Web-{84EAA31A-B41A-8BE9-383B-DED66146CD27}" dt="2019-02-15T18:30:21.359" v="103"/>
        <pc:sldMkLst>
          <pc:docMk/>
          <pc:sldMk cId="2335946251" sldId="295"/>
        </pc:sldMkLst>
      </pc:sldChg>
      <pc:sldChg chg="modSp new del">
        <pc:chgData name="Guest User" userId="S::urn:spo:anon#772ee2bf8c010d4ec1da8ce93ebc6ab9e25afa5287e040e794ae0002df1eb736::" providerId="AD" clId="Web-{84EAA31A-B41A-8BE9-383B-DED66146CD27}" dt="2019-02-15T18:08:09.775" v="38"/>
        <pc:sldMkLst>
          <pc:docMk/>
          <pc:sldMk cId="2990252835" sldId="296"/>
        </pc:sldMkLst>
        <pc:spChg chg="mod">
          <ac:chgData name="Guest User" userId="S::urn:spo:anon#772ee2bf8c010d4ec1da8ce93ebc6ab9e25afa5287e040e794ae0002df1eb736::" providerId="AD" clId="Web-{84EAA31A-B41A-8BE9-383B-DED66146CD27}" dt="2019-02-15T18:07:28.275" v="21" actId="20577"/>
          <ac:spMkLst>
            <pc:docMk/>
            <pc:sldMk cId="2990252835" sldId="296"/>
            <ac:spMk id="2" creationId="{A44D9388-FA54-4570-8C22-C6BF0A1C802F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8:07:35.447" v="32" actId="20577"/>
          <ac:spMkLst>
            <pc:docMk/>
            <pc:sldMk cId="2990252835" sldId="296"/>
            <ac:spMk id="3" creationId="{CCB0D7CF-F8B9-4A4D-92B9-FCA199950B0C}"/>
          </ac:spMkLst>
        </pc:spChg>
      </pc:sldChg>
      <pc:sldChg chg="addSp delSp modSp new del">
        <pc:chgData name="Guest User" userId="S::urn:spo:anon#772ee2bf8c010d4ec1da8ce93ebc6ab9e25afa5287e040e794ae0002df1eb736::" providerId="AD" clId="Web-{84EAA31A-B41A-8BE9-383B-DED66146CD27}" dt="2019-02-15T19:13:59.876" v="565"/>
        <pc:sldMkLst>
          <pc:docMk/>
          <pc:sldMk cId="3529317050" sldId="296"/>
        </pc:sldMkLst>
        <pc:spChg chg="mod">
          <ac:chgData name="Guest User" userId="S::urn:spo:anon#772ee2bf8c010d4ec1da8ce93ebc6ab9e25afa5287e040e794ae0002df1eb736::" providerId="AD" clId="Web-{84EAA31A-B41A-8BE9-383B-DED66146CD27}" dt="2019-02-15T19:11:40.968" v="534" actId="14100"/>
          <ac:spMkLst>
            <pc:docMk/>
            <pc:sldMk cId="3529317050" sldId="296"/>
            <ac:spMk id="2" creationId="{0F15B609-0659-423B-8449-50D4676A523E}"/>
          </ac:spMkLst>
        </pc:spChg>
        <pc:spChg chg="del">
          <ac:chgData name="Guest User" userId="S::urn:spo:anon#772ee2bf8c010d4ec1da8ce93ebc6ab9e25afa5287e040e794ae0002df1eb736::" providerId="AD" clId="Web-{84EAA31A-B41A-8BE9-383B-DED66146CD27}" dt="2019-02-15T18:22:58.076" v="65"/>
          <ac:spMkLst>
            <pc:docMk/>
            <pc:sldMk cId="3529317050" sldId="296"/>
            <ac:spMk id="3" creationId="{6512E6CF-E951-4819-9F77-2E43571C92FD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09:17.811" v="529" actId="1076"/>
          <ac:spMkLst>
            <pc:docMk/>
            <pc:sldMk cId="3529317050" sldId="296"/>
            <ac:spMk id="6" creationId="{65D9DC74-8F86-4B23-A7B4-57E533D27E8C}"/>
          </ac:spMkLst>
        </pc:spChg>
        <pc:picChg chg="add del mod ord">
          <ac:chgData name="Guest User" userId="S::urn:spo:anon#772ee2bf8c010d4ec1da8ce93ebc6ab9e25afa5287e040e794ae0002df1eb736::" providerId="AD" clId="Web-{84EAA31A-B41A-8BE9-383B-DED66146CD27}" dt="2019-02-15T19:09:24.280" v="530"/>
          <ac:picMkLst>
            <pc:docMk/>
            <pc:sldMk cId="3529317050" sldId="296"/>
            <ac:picMk id="4" creationId="{C1F135DB-FD36-45EA-91A3-401D73E88782}"/>
          </ac:picMkLst>
        </pc:picChg>
        <pc:picChg chg="add mod">
          <ac:chgData name="Guest User" userId="S::urn:spo:anon#772ee2bf8c010d4ec1da8ce93ebc6ab9e25afa5287e040e794ae0002df1eb736::" providerId="AD" clId="Web-{84EAA31A-B41A-8BE9-383B-DED66146CD27}" dt="2019-02-15T19:11:29.374" v="533" actId="14100"/>
          <ac:picMkLst>
            <pc:docMk/>
            <pc:sldMk cId="3529317050" sldId="296"/>
            <ac:picMk id="7" creationId="{26319AFA-C5C9-49BF-8885-1C007238D819}"/>
          </ac:picMkLst>
        </pc:picChg>
      </pc:sldChg>
      <pc:sldChg chg="addSp modSp new ord">
        <pc:chgData name="Guest User" userId="S::urn:spo:anon#772ee2bf8c010d4ec1da8ce93ebc6ab9e25afa5287e040e794ae0002df1eb736::" providerId="AD" clId="Web-{84EAA31A-B41A-8BE9-383B-DED66146CD27}" dt="2019-02-15T19:33:18.511" v="810"/>
        <pc:sldMkLst>
          <pc:docMk/>
          <pc:sldMk cId="3466195491" sldId="297"/>
        </pc:sldMkLst>
        <pc:spChg chg="add mod">
          <ac:chgData name="Guest User" userId="S::urn:spo:anon#772ee2bf8c010d4ec1da8ce93ebc6ab9e25afa5287e040e794ae0002df1eb736::" providerId="AD" clId="Web-{84EAA31A-B41A-8BE9-383B-DED66146CD27}" dt="2019-02-15T18:35:59.689" v="165" actId="1076"/>
          <ac:spMkLst>
            <pc:docMk/>
            <pc:sldMk cId="3466195491" sldId="297"/>
            <ac:spMk id="4" creationId="{6A04B3E4-10A7-49F2-B4BE-A419FC9C50DC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8:40:02.737" v="207" actId="1076"/>
          <ac:spMkLst>
            <pc:docMk/>
            <pc:sldMk cId="3466195491" sldId="297"/>
            <ac:spMk id="9" creationId="{FD6DCFD4-D8F0-4B61-BDC8-104D201A1409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8:35:30.033" v="157" actId="1076"/>
          <ac:spMkLst>
            <pc:docMk/>
            <pc:sldMk cId="3466195491" sldId="297"/>
            <ac:spMk id="12" creationId="{D3A7E319-C60E-4137-8E07-82AB7F0A869E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8:37:07.252" v="181" actId="1076"/>
          <ac:spMkLst>
            <pc:docMk/>
            <pc:sldMk cId="3466195491" sldId="297"/>
            <ac:spMk id="13" creationId="{6CD27B0E-05BA-436C-9EEC-DD198EEC5BB7}"/>
          </ac:spMkLst>
        </pc:spChg>
        <pc:picChg chg="add mod">
          <ac:chgData name="Guest User" userId="S::urn:spo:anon#772ee2bf8c010d4ec1da8ce93ebc6ab9e25afa5287e040e794ae0002df1eb736::" providerId="AD" clId="Web-{84EAA31A-B41A-8BE9-383B-DED66146CD27}" dt="2019-02-15T18:35:53.330" v="163" actId="14100"/>
          <ac:picMkLst>
            <pc:docMk/>
            <pc:sldMk cId="3466195491" sldId="297"/>
            <ac:picMk id="2" creationId="{AD7B84E3-E3F4-4D22-82F4-F1DD4EBA49E1}"/>
          </ac:picMkLst>
        </pc:picChg>
        <pc:picChg chg="add mod">
          <ac:chgData name="Guest User" userId="S::urn:spo:anon#772ee2bf8c010d4ec1da8ce93ebc6ab9e25afa5287e040e794ae0002df1eb736::" providerId="AD" clId="Web-{84EAA31A-B41A-8BE9-383B-DED66146CD27}" dt="2019-02-15T18:39:55.971" v="205" actId="14100"/>
          <ac:picMkLst>
            <pc:docMk/>
            <pc:sldMk cId="3466195491" sldId="297"/>
            <ac:picMk id="5" creationId="{7B22989C-E4E5-4ABC-B133-1BFF705B0292}"/>
          </ac:picMkLst>
        </pc:picChg>
        <pc:picChg chg="add mod">
          <ac:chgData name="Guest User" userId="S::urn:spo:anon#772ee2bf8c010d4ec1da8ce93ebc6ab9e25afa5287e040e794ae0002df1eb736::" providerId="AD" clId="Web-{84EAA31A-B41A-8BE9-383B-DED66146CD27}" dt="2019-02-15T18:40:10.393" v="209" actId="14100"/>
          <ac:picMkLst>
            <pc:docMk/>
            <pc:sldMk cId="3466195491" sldId="297"/>
            <ac:picMk id="7" creationId="{4B667B27-193E-4EF6-B976-C21DD2538088}"/>
          </ac:picMkLst>
        </pc:picChg>
        <pc:picChg chg="add mod">
          <ac:chgData name="Guest User" userId="S::urn:spo:anon#772ee2bf8c010d4ec1da8ce93ebc6ab9e25afa5287e040e794ae0002df1eb736::" providerId="AD" clId="Web-{84EAA31A-B41A-8BE9-383B-DED66146CD27}" dt="2019-02-15T18:34:36.579" v="147" actId="14100"/>
          <ac:picMkLst>
            <pc:docMk/>
            <pc:sldMk cId="3466195491" sldId="297"/>
            <ac:picMk id="10" creationId="{64DEA2E6-8AA4-4707-BD7D-C29438370E2C}"/>
          </ac:picMkLst>
        </pc:picChg>
      </pc:sldChg>
      <pc:sldChg chg="addSp delSp modSp new mod setBg">
        <pc:chgData name="Guest User" userId="S::urn:spo:anon#772ee2bf8c010d4ec1da8ce93ebc6ab9e25afa5287e040e794ae0002df1eb736::" providerId="AD" clId="Web-{84EAA31A-B41A-8BE9-383B-DED66146CD27}" dt="2019-02-15T19:09:09.389" v="528" actId="1076"/>
        <pc:sldMkLst>
          <pc:docMk/>
          <pc:sldMk cId="3483430729" sldId="298"/>
        </pc:sldMkLst>
        <pc:spChg chg="mod ord">
          <ac:chgData name="Guest User" userId="S::urn:spo:anon#772ee2bf8c010d4ec1da8ce93ebc6ab9e25afa5287e040e794ae0002df1eb736::" providerId="AD" clId="Web-{84EAA31A-B41A-8BE9-383B-DED66146CD27}" dt="2019-02-15T18:56:00.962" v="355" actId="20577"/>
          <ac:spMkLst>
            <pc:docMk/>
            <pc:sldMk cId="3483430729" sldId="298"/>
            <ac:spMk id="2" creationId="{86C9B3E0-D7C3-4AA5-B39B-AF3988438037}"/>
          </ac:spMkLst>
        </pc:spChg>
        <pc:spChg chg="mod ord">
          <ac:chgData name="Guest User" userId="S::urn:spo:anon#772ee2bf8c010d4ec1da8ce93ebc6ab9e25afa5287e040e794ae0002df1eb736::" providerId="AD" clId="Web-{84EAA31A-B41A-8BE9-383B-DED66146CD27}" dt="2019-02-15T18:56:23.134" v="363" actId="20577"/>
          <ac:spMkLst>
            <pc:docMk/>
            <pc:sldMk cId="3483430729" sldId="298"/>
            <ac:spMk id="3" creationId="{13C9DB3E-18C0-478B-90AB-C2D4A36A5581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09:09.389" v="528" actId="1076"/>
          <ac:spMkLst>
            <pc:docMk/>
            <pc:sldMk cId="3483430729" sldId="298"/>
            <ac:spMk id="6" creationId="{0DFC5696-1FAC-4AAD-8936-40759FD8D76B}"/>
          </ac:spMkLst>
        </pc:spChg>
        <pc:spChg chg="add del">
          <ac:chgData name="Guest User" userId="S::urn:spo:anon#772ee2bf8c010d4ec1da8ce93ebc6ab9e25afa5287e040e794ae0002df1eb736::" providerId="AD" clId="Web-{84EAA31A-B41A-8BE9-383B-DED66146CD27}" dt="2019-02-15T18:55:48.775" v="353"/>
          <ac:spMkLst>
            <pc:docMk/>
            <pc:sldMk cId="3483430729" sldId="298"/>
            <ac:spMk id="9" creationId="{4038CB10-1F5C-4D54-9DF7-12586DE5B007}"/>
          </ac:spMkLst>
        </pc:spChg>
        <pc:spChg chg="add del">
          <ac:chgData name="Guest User" userId="S::urn:spo:anon#772ee2bf8c010d4ec1da8ce93ebc6ab9e25afa5287e040e794ae0002df1eb736::" providerId="AD" clId="Web-{84EAA31A-B41A-8BE9-383B-DED66146CD27}" dt="2019-02-15T18:54:00.946" v="346"/>
          <ac:spMkLst>
            <pc:docMk/>
            <pc:sldMk cId="3483430729" sldId="298"/>
            <ac:spMk id="10" creationId="{AFA67CD3-AB4E-4A7A-BEB8-53C445D8C44E}"/>
          </ac:spMkLst>
        </pc:spChg>
        <pc:spChg chg="add del">
          <ac:chgData name="Guest User" userId="S::urn:spo:anon#772ee2bf8c010d4ec1da8ce93ebc6ab9e25afa5287e040e794ae0002df1eb736::" providerId="AD" clId="Web-{84EAA31A-B41A-8BE9-383B-DED66146CD27}" dt="2019-02-15T18:55:48.775" v="353"/>
          <ac:spMkLst>
            <pc:docMk/>
            <pc:sldMk cId="3483430729" sldId="298"/>
            <ac:spMk id="11" creationId="{73ED6512-6858-4552-B699-9A97FE9A4EA2}"/>
          </ac:spMkLst>
        </pc:spChg>
        <pc:spChg chg="add del">
          <ac:chgData name="Guest User" userId="S::urn:spo:anon#772ee2bf8c010d4ec1da8ce93ebc6ab9e25afa5287e040e794ae0002df1eb736::" providerId="AD" clId="Web-{84EAA31A-B41A-8BE9-383B-DED66146CD27}" dt="2019-02-15T18:54:00.946" v="346"/>
          <ac:spMkLst>
            <pc:docMk/>
            <pc:sldMk cId="3483430729" sldId="298"/>
            <ac:spMk id="14" creationId="{339C8D78-A644-462F-B674-F440635E5353}"/>
          </ac:spMkLst>
        </pc:spChg>
        <pc:spChg chg="add">
          <ac:chgData name="Guest User" userId="S::urn:spo:anon#772ee2bf8c010d4ec1da8ce93ebc6ab9e25afa5287e040e794ae0002df1eb736::" providerId="AD" clId="Web-{84EAA31A-B41A-8BE9-383B-DED66146CD27}" dt="2019-02-15T18:55:48.775" v="353"/>
          <ac:spMkLst>
            <pc:docMk/>
            <pc:sldMk cId="3483430729" sldId="298"/>
            <ac:spMk id="16" creationId="{3CD9DF72-87A3-404E-A828-84CBF11A8303}"/>
          </ac:spMkLst>
        </pc:spChg>
        <pc:picChg chg="add mod">
          <ac:chgData name="Guest User" userId="S::urn:spo:anon#772ee2bf8c010d4ec1da8ce93ebc6ab9e25afa5287e040e794ae0002df1eb736::" providerId="AD" clId="Web-{84EAA31A-B41A-8BE9-383B-DED66146CD27}" dt="2019-02-15T18:55:48.775" v="353"/>
          <ac:picMkLst>
            <pc:docMk/>
            <pc:sldMk cId="3483430729" sldId="298"/>
            <ac:picMk id="4" creationId="{6444E5C1-27BA-47F5-BC57-F81D5E0BA2DA}"/>
          </ac:picMkLst>
        </pc:picChg>
        <pc:picChg chg="add del">
          <ac:chgData name="Guest User" userId="S::urn:spo:anon#772ee2bf8c010d4ec1da8ce93ebc6ab9e25afa5287e040e794ae0002df1eb736::" providerId="AD" clId="Web-{84EAA31A-B41A-8BE9-383B-DED66146CD27}" dt="2019-02-15T18:54:00.946" v="346"/>
          <ac:picMkLst>
            <pc:docMk/>
            <pc:sldMk cId="3483430729" sldId="298"/>
            <ac:picMk id="7" creationId="{8AA3A320-1BBB-4E02-9A74-2758F31DE07B}"/>
          </ac:picMkLst>
        </pc:picChg>
        <pc:picChg chg="add del">
          <ac:chgData name="Guest User" userId="S::urn:spo:anon#772ee2bf8c010d4ec1da8ce93ebc6ab9e25afa5287e040e794ae0002df1eb736::" providerId="AD" clId="Web-{84EAA31A-B41A-8BE9-383B-DED66146CD27}" dt="2019-02-15T18:54:00.946" v="346"/>
          <ac:picMkLst>
            <pc:docMk/>
            <pc:sldMk cId="3483430729" sldId="298"/>
            <ac:picMk id="12" creationId="{07CF545F-9C2E-4446-97CD-AD92990C2B68}"/>
          </ac:picMkLst>
        </pc:picChg>
        <pc:cxnChg chg="add">
          <ac:chgData name="Guest User" userId="S::urn:spo:anon#772ee2bf8c010d4ec1da8ce93ebc6ab9e25afa5287e040e794ae0002df1eb736::" providerId="AD" clId="Web-{84EAA31A-B41A-8BE9-383B-DED66146CD27}" dt="2019-02-15T18:55:48.775" v="353"/>
          <ac:cxnSpMkLst>
            <pc:docMk/>
            <pc:sldMk cId="3483430729" sldId="298"/>
            <ac:cxnSpMk id="18" creationId="{20E3A342-4D61-4E3F-AF90-1AB42AEB96CC}"/>
          </ac:cxnSpMkLst>
        </pc:cxnChg>
      </pc:sldChg>
      <pc:sldChg chg="addSp modSp new mod setBg">
        <pc:chgData name="Guest User" userId="S::urn:spo:anon#772ee2bf8c010d4ec1da8ce93ebc6ab9e25afa5287e040e794ae0002df1eb736::" providerId="AD" clId="Web-{84EAA31A-B41A-8BE9-383B-DED66146CD27}" dt="2019-02-15T19:24:37.712" v="708" actId="20577"/>
        <pc:sldMkLst>
          <pc:docMk/>
          <pc:sldMk cId="3997084740" sldId="299"/>
        </pc:sldMkLst>
        <pc:spChg chg="mod">
          <ac:chgData name="Guest User" userId="S::urn:spo:anon#772ee2bf8c010d4ec1da8ce93ebc6ab9e25afa5287e040e794ae0002df1eb736::" providerId="AD" clId="Web-{84EAA31A-B41A-8BE9-383B-DED66146CD27}" dt="2019-02-15T19:01:53.933" v="447" actId="1076"/>
          <ac:spMkLst>
            <pc:docMk/>
            <pc:sldMk cId="3997084740" sldId="299"/>
            <ac:spMk id="2" creationId="{CAC2C565-A961-449C-B0AD-CB7A68410499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24:37.712" v="708" actId="20577"/>
          <ac:spMkLst>
            <pc:docMk/>
            <pc:sldMk cId="3997084740" sldId="299"/>
            <ac:spMk id="3" creationId="{D010F3B9-8D1F-4F92-88C8-8230D4544C86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09:01.874" v="527" actId="1076"/>
          <ac:spMkLst>
            <pc:docMk/>
            <pc:sldMk cId="3997084740" sldId="299"/>
            <ac:spMk id="6" creationId="{38CCAD28-B130-4668-B3F7-503485E7CECA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23:36.289" v="694" actId="1076"/>
          <ac:spMkLst>
            <pc:docMk/>
            <pc:sldMk cId="3997084740" sldId="299"/>
            <ac:spMk id="7" creationId="{A0C51634-6421-42A1-A2D5-89B2A75860F5}"/>
          </ac:spMkLst>
        </pc:spChg>
        <pc:picChg chg="add mod ord">
          <ac:chgData name="Guest User" userId="S::urn:spo:anon#772ee2bf8c010d4ec1da8ce93ebc6ab9e25afa5287e040e794ae0002df1eb736::" providerId="AD" clId="Web-{84EAA31A-B41A-8BE9-383B-DED66146CD27}" dt="2019-02-15T19:00:04.073" v="428"/>
          <ac:picMkLst>
            <pc:docMk/>
            <pc:sldMk cId="3997084740" sldId="299"/>
            <ac:picMk id="4" creationId="{6DDBBE6C-CA7A-40C5-AE5A-B36D78F3B621}"/>
          </ac:picMkLst>
        </pc:picChg>
        <pc:picChg chg="add">
          <ac:chgData name="Guest User" userId="S::urn:spo:anon#772ee2bf8c010d4ec1da8ce93ebc6ab9e25afa5287e040e794ae0002df1eb736::" providerId="AD" clId="Web-{84EAA31A-B41A-8BE9-383B-DED66146CD27}" dt="2019-02-15T19:00:04.073" v="428"/>
          <ac:picMkLst>
            <pc:docMk/>
            <pc:sldMk cId="3997084740" sldId="299"/>
            <ac:picMk id="9" creationId="{54DDEBDD-D8BD-41A6-8A0D-B00E3768B0F9}"/>
          </ac:picMkLst>
        </pc:picChg>
      </pc:sldChg>
      <pc:sldChg chg="addSp modSp new mod setBg">
        <pc:chgData name="Guest User" userId="S::urn:spo:anon#772ee2bf8c010d4ec1da8ce93ebc6ab9e25afa5287e040e794ae0002df1eb736::" providerId="AD" clId="Web-{84EAA31A-B41A-8BE9-383B-DED66146CD27}" dt="2019-02-15T19:24:20.587" v="707" actId="1076"/>
        <pc:sldMkLst>
          <pc:docMk/>
          <pc:sldMk cId="2766874139" sldId="300"/>
        </pc:sldMkLst>
        <pc:spChg chg="mod">
          <ac:chgData name="Guest User" userId="S::urn:spo:anon#772ee2bf8c010d4ec1da8ce93ebc6ab9e25afa5287e040e794ae0002df1eb736::" providerId="AD" clId="Web-{84EAA31A-B41A-8BE9-383B-DED66146CD27}" dt="2019-02-15T19:04:32.949" v="476" actId="20577"/>
          <ac:spMkLst>
            <pc:docMk/>
            <pc:sldMk cId="2766874139" sldId="300"/>
            <ac:spMk id="2" creationId="{932CC9FB-BB3B-430E-8B8A-5754CB3B1B2F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04:43.730" v="479" actId="20577"/>
          <ac:spMkLst>
            <pc:docMk/>
            <pc:sldMk cId="2766874139" sldId="300"/>
            <ac:spMk id="3" creationId="{C6CCAE36-9659-4922-A1C5-8EA5652B736F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08:52.155" v="526" actId="1076"/>
          <ac:spMkLst>
            <pc:docMk/>
            <pc:sldMk cId="2766874139" sldId="300"/>
            <ac:spMk id="6" creationId="{3047C220-25CC-4E87-A19E-5F29461C6329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24:20.587" v="707" actId="1076"/>
          <ac:spMkLst>
            <pc:docMk/>
            <pc:sldMk cId="2766874139" sldId="300"/>
            <ac:spMk id="7" creationId="{A04CC95A-7BB9-486C-ACFF-F55BD840FD8B}"/>
          </ac:spMkLst>
        </pc:spChg>
        <pc:spChg chg="add">
          <ac:chgData name="Guest User" userId="S::urn:spo:anon#772ee2bf8c010d4ec1da8ce93ebc6ab9e25afa5287e040e794ae0002df1eb736::" providerId="AD" clId="Web-{84EAA31A-B41A-8BE9-383B-DED66146CD27}" dt="2019-02-15T19:04:19.715" v="473"/>
          <ac:spMkLst>
            <pc:docMk/>
            <pc:sldMk cId="2766874139" sldId="300"/>
            <ac:spMk id="9" creationId="{E862BE82-D00D-42C1-BF16-93AA37870C32}"/>
          </ac:spMkLst>
        </pc:spChg>
        <pc:spChg chg="add">
          <ac:chgData name="Guest User" userId="S::urn:spo:anon#772ee2bf8c010d4ec1da8ce93ebc6ab9e25afa5287e040e794ae0002df1eb736::" providerId="AD" clId="Web-{84EAA31A-B41A-8BE9-383B-DED66146CD27}" dt="2019-02-15T19:04:19.715" v="473"/>
          <ac:spMkLst>
            <pc:docMk/>
            <pc:sldMk cId="2766874139" sldId="300"/>
            <ac:spMk id="11" creationId="{F6D92C2D-1D3D-4974-918C-06579FB354A9}"/>
          </ac:spMkLst>
        </pc:spChg>
        <pc:picChg chg="add mod ord">
          <ac:chgData name="Guest User" userId="S::urn:spo:anon#772ee2bf8c010d4ec1da8ce93ebc6ab9e25afa5287e040e794ae0002df1eb736::" providerId="AD" clId="Web-{84EAA31A-B41A-8BE9-383B-DED66146CD27}" dt="2019-02-15T19:04:19.715" v="473"/>
          <ac:picMkLst>
            <pc:docMk/>
            <pc:sldMk cId="2766874139" sldId="300"/>
            <ac:picMk id="4" creationId="{2B230B14-03B7-4DBC-AEA7-3AA5E6796A44}"/>
          </ac:picMkLst>
        </pc:picChg>
      </pc:sldChg>
      <pc:sldChg chg="addSp delSp modSp new mod setBg">
        <pc:chgData name="Guest User" userId="S::urn:spo:anon#772ee2bf8c010d4ec1da8ce93ebc6ab9e25afa5287e040e794ae0002df1eb736::" providerId="AD" clId="Web-{84EAA31A-B41A-8BE9-383B-DED66146CD27}" dt="2019-02-15T19:13:55.329" v="562" actId="20577"/>
        <pc:sldMkLst>
          <pc:docMk/>
          <pc:sldMk cId="2837980172" sldId="301"/>
        </pc:sldMkLst>
        <pc:spChg chg="mod ord">
          <ac:chgData name="Guest User" userId="S::urn:spo:anon#772ee2bf8c010d4ec1da8ce93ebc6ab9e25afa5287e040e794ae0002df1eb736::" providerId="AD" clId="Web-{84EAA31A-B41A-8BE9-383B-DED66146CD27}" dt="2019-02-15T19:12:56.515" v="546"/>
          <ac:spMkLst>
            <pc:docMk/>
            <pc:sldMk cId="2837980172" sldId="301"/>
            <ac:spMk id="2" creationId="{284AA683-ECE2-483D-84AD-FE7F4A0B2116}"/>
          </ac:spMkLst>
        </pc:spChg>
        <pc:spChg chg="del">
          <ac:chgData name="Guest User" userId="S::urn:spo:anon#772ee2bf8c010d4ec1da8ce93ebc6ab9e25afa5287e040e794ae0002df1eb736::" providerId="AD" clId="Web-{84EAA31A-B41A-8BE9-383B-DED66146CD27}" dt="2019-02-15T19:12:36.312" v="544"/>
          <ac:spMkLst>
            <pc:docMk/>
            <pc:sldMk cId="2837980172" sldId="301"/>
            <ac:spMk id="3" creationId="{582D5ACE-21B2-45CA-9ED0-8E1C7EF4986C}"/>
          </ac:spMkLst>
        </pc:spChg>
        <pc:spChg chg="del">
          <ac:chgData name="Guest User" userId="S::urn:spo:anon#772ee2bf8c010d4ec1da8ce93ebc6ab9e25afa5287e040e794ae0002df1eb736::" providerId="AD" clId="Web-{84EAA31A-B41A-8BE9-383B-DED66146CD27}" dt="2019-02-15T19:12:38.953" v="545"/>
          <ac:spMkLst>
            <pc:docMk/>
            <pc:sldMk cId="2837980172" sldId="301"/>
            <ac:spMk id="4" creationId="{FA8DE3BA-B1FE-43D0-9F22-3EEB023D6A47}"/>
          </ac:spMkLst>
        </pc:spChg>
        <pc:spChg chg="add del mod">
          <ac:chgData name="Guest User" userId="S::urn:spo:anon#772ee2bf8c010d4ec1da8ce93ebc6ab9e25afa5287e040e794ae0002df1eb736::" providerId="AD" clId="Web-{84EAA31A-B41A-8BE9-383B-DED66146CD27}" dt="2019-02-15T19:13:45.422" v="561"/>
          <ac:spMkLst>
            <pc:docMk/>
            <pc:sldMk cId="2837980172" sldId="301"/>
            <ac:spMk id="7" creationId="{FC79E441-25B5-4E12-B51C-69F3B69C546E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13:55.329" v="562" actId="20577"/>
          <ac:spMkLst>
            <pc:docMk/>
            <pc:sldMk cId="2837980172" sldId="301"/>
            <ac:spMk id="8" creationId="{9BC06277-A071-4B40-9890-F926AD694B48}"/>
          </ac:spMkLst>
        </pc:spChg>
        <pc:spChg chg="add">
          <ac:chgData name="Guest User" userId="S::urn:spo:anon#772ee2bf8c010d4ec1da8ce93ebc6ab9e25afa5287e040e794ae0002df1eb736::" providerId="AD" clId="Web-{84EAA31A-B41A-8BE9-383B-DED66146CD27}" dt="2019-02-15T19:12:56.515" v="546"/>
          <ac:spMkLst>
            <pc:docMk/>
            <pc:sldMk cId="2837980172" sldId="301"/>
            <ac:spMk id="10" creationId="{37C89E4B-3C9F-44B9-8B86-D9E3D112D8EC}"/>
          </ac:spMkLst>
        </pc:spChg>
        <pc:picChg chg="add mod ord">
          <ac:chgData name="Guest User" userId="S::urn:spo:anon#772ee2bf8c010d4ec1da8ce93ebc6ab9e25afa5287e040e794ae0002df1eb736::" providerId="AD" clId="Web-{84EAA31A-B41A-8BE9-383B-DED66146CD27}" dt="2019-02-15T19:12:56.515" v="546"/>
          <ac:picMkLst>
            <pc:docMk/>
            <pc:sldMk cId="2837980172" sldId="301"/>
            <ac:picMk id="5" creationId="{3A061916-97B1-4E80-8F60-48BD885B37B5}"/>
          </ac:picMkLst>
        </pc:picChg>
        <pc:cxnChg chg="add">
          <ac:chgData name="Guest User" userId="S::urn:spo:anon#772ee2bf8c010d4ec1da8ce93ebc6ab9e25afa5287e040e794ae0002df1eb736::" providerId="AD" clId="Web-{84EAA31A-B41A-8BE9-383B-DED66146CD27}" dt="2019-02-15T19:12:56.515" v="546"/>
          <ac:cxnSpMkLst>
            <pc:docMk/>
            <pc:sldMk cId="2837980172" sldId="301"/>
            <ac:cxnSpMk id="12" creationId="{AA2EAA10-076F-46BD-8F0F-B9A2FB77A85C}"/>
          </ac:cxnSpMkLst>
        </pc:cxnChg>
        <pc:cxnChg chg="add">
          <ac:chgData name="Guest User" userId="S::urn:spo:anon#772ee2bf8c010d4ec1da8ce93ebc6ab9e25afa5287e040e794ae0002df1eb736::" providerId="AD" clId="Web-{84EAA31A-B41A-8BE9-383B-DED66146CD27}" dt="2019-02-15T19:12:56.515" v="546"/>
          <ac:cxnSpMkLst>
            <pc:docMk/>
            <pc:sldMk cId="2837980172" sldId="301"/>
            <ac:cxnSpMk id="14" creationId="{D891E407-403B-4764-86C9-33A56D3BCAA3}"/>
          </ac:cxnSpMkLst>
        </pc:cxnChg>
      </pc:sldChg>
      <pc:sldChg chg="modSp new del">
        <pc:chgData name="Guest User" userId="S::urn:spo:anon#772ee2bf8c010d4ec1da8ce93ebc6ab9e25afa5287e040e794ae0002df1eb736::" providerId="AD" clId="Web-{84EAA31A-B41A-8BE9-383B-DED66146CD27}" dt="2019-02-15T19:16:53.018" v="614"/>
        <pc:sldMkLst>
          <pc:docMk/>
          <pc:sldMk cId="1010502488" sldId="302"/>
        </pc:sldMkLst>
        <pc:spChg chg="mod">
          <ac:chgData name="Guest User" userId="S::urn:spo:anon#772ee2bf8c010d4ec1da8ce93ebc6ab9e25afa5287e040e794ae0002df1eb736::" providerId="AD" clId="Web-{84EAA31A-B41A-8BE9-383B-DED66146CD27}" dt="2019-02-15T19:14:54.251" v="569" actId="20577"/>
          <ac:spMkLst>
            <pc:docMk/>
            <pc:sldMk cId="1010502488" sldId="302"/>
            <ac:spMk id="2" creationId="{63E09B64-D362-40E7-B744-D83BF79D3B6E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15:06.830" v="572" actId="20577"/>
          <ac:spMkLst>
            <pc:docMk/>
            <pc:sldMk cId="1010502488" sldId="302"/>
            <ac:spMk id="3" creationId="{40BFBB6B-8CD6-4BB1-9EF8-9EBE5CBF81C1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16:48.221" v="611" actId="20577"/>
          <ac:spMkLst>
            <pc:docMk/>
            <pc:sldMk cId="1010502488" sldId="302"/>
            <ac:spMk id="4" creationId="{ABBADE3A-DB50-4AAC-9D2A-C52248F714A7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15:39.814" v="587" actId="20577"/>
          <ac:spMkLst>
            <pc:docMk/>
            <pc:sldMk cId="1010502488" sldId="302"/>
            <ac:spMk id="5" creationId="{F854172E-7B1F-49D4-8968-58BDDA5DCCA1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16:10.799" v="608" actId="14100"/>
          <ac:spMkLst>
            <pc:docMk/>
            <pc:sldMk cId="1010502488" sldId="302"/>
            <ac:spMk id="6" creationId="{C67EDE06-00BC-4BA2-8933-B9364EB7FB68}"/>
          </ac:spMkLst>
        </pc:spChg>
      </pc:sldChg>
      <pc:sldChg chg="addSp delSp modSp new mod setBg">
        <pc:chgData name="Guest User" userId="S::urn:spo:anon#772ee2bf8c010d4ec1da8ce93ebc6ab9e25afa5287e040e794ae0002df1eb736::" providerId="AD" clId="Web-{84EAA31A-B41A-8BE9-383B-DED66146CD27}" dt="2019-02-15T19:31:20.167" v="807" actId="1076"/>
        <pc:sldMkLst>
          <pc:docMk/>
          <pc:sldMk cId="1242209579" sldId="302"/>
        </pc:sldMkLst>
        <pc:spChg chg="mod">
          <ac:chgData name="Guest User" userId="S::urn:spo:anon#772ee2bf8c010d4ec1da8ce93ebc6ab9e25afa5287e040e794ae0002df1eb736::" providerId="AD" clId="Web-{84EAA31A-B41A-8BE9-383B-DED66146CD27}" dt="2019-02-15T19:28:29.838" v="759"/>
          <ac:spMkLst>
            <pc:docMk/>
            <pc:sldMk cId="1242209579" sldId="302"/>
            <ac:spMk id="2" creationId="{390CB18C-A291-441B-87E7-FE73B04C2804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29:19.666" v="775" actId="20577"/>
          <ac:spMkLst>
            <pc:docMk/>
            <pc:sldMk cId="1242209579" sldId="302"/>
            <ac:spMk id="3" creationId="{9ABE3CDF-47D2-49A7-8B01-45D3AED57E00}"/>
          </ac:spMkLst>
        </pc:spChg>
        <pc:spChg chg="add">
          <ac:chgData name="Guest User" userId="S::urn:spo:anon#772ee2bf8c010d4ec1da8ce93ebc6ab9e25afa5287e040e794ae0002df1eb736::" providerId="AD" clId="Web-{84EAA31A-B41A-8BE9-383B-DED66146CD27}" dt="2019-02-15T19:30:50.370" v="789"/>
          <ac:spMkLst>
            <pc:docMk/>
            <pc:sldMk cId="1242209579" sldId="302"/>
            <ac:spMk id="7" creationId="{8FE73876-E418-440A-A4A5-48C11B116765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31:20.167" v="807" actId="1076"/>
          <ac:spMkLst>
            <pc:docMk/>
            <pc:sldMk cId="1242209579" sldId="302"/>
            <ac:spMk id="8" creationId="{7DC0CDB3-FA7F-4A33-B59D-3E0F3037747E}"/>
          </ac:spMkLst>
        </pc:spChg>
        <pc:spChg chg="add del">
          <ac:chgData name="Guest User" userId="S::urn:spo:anon#772ee2bf8c010d4ec1da8ce93ebc6ab9e25afa5287e040e794ae0002df1eb736::" providerId="AD" clId="Web-{84EAA31A-B41A-8BE9-383B-DED66146CD27}" dt="2019-02-15T19:28:29.728" v="758"/>
          <ac:spMkLst>
            <pc:docMk/>
            <pc:sldMk cId="1242209579" sldId="302"/>
            <ac:spMk id="9" creationId="{724CD679-7405-4CD3-A92A-9469F279A59D}"/>
          </ac:spMkLst>
        </pc:spChg>
        <pc:picChg chg="add mod ord">
          <ac:chgData name="Guest User" userId="S::urn:spo:anon#772ee2bf8c010d4ec1da8ce93ebc6ab9e25afa5287e040e794ae0002df1eb736::" providerId="AD" clId="Web-{84EAA31A-B41A-8BE9-383B-DED66146CD27}" dt="2019-02-15T19:29:02.229" v="771" actId="14100"/>
          <ac:picMkLst>
            <pc:docMk/>
            <pc:sldMk cId="1242209579" sldId="302"/>
            <ac:picMk id="4" creationId="{7BB9F0DD-2C99-49C8-B668-B528A1B39908}"/>
          </ac:picMkLst>
        </pc:picChg>
        <pc:cxnChg chg="add">
          <ac:chgData name="Guest User" userId="S::urn:spo:anon#772ee2bf8c010d4ec1da8ce93ebc6ab9e25afa5287e040e794ae0002df1eb736::" providerId="AD" clId="Web-{84EAA31A-B41A-8BE9-383B-DED66146CD27}" dt="2019-02-15T19:28:29.838" v="759"/>
          <ac:cxnSpMkLst>
            <pc:docMk/>
            <pc:sldMk cId="1242209579" sldId="302"/>
            <ac:cxnSpMk id="6" creationId="{E4A809D5-3600-46D4-A466-67F2349A54FB}"/>
          </ac:cxnSpMkLst>
        </pc:cxnChg>
      </pc:sldChg>
      <pc:sldChg chg="addSp delSp modSp new mod setBg">
        <pc:chgData name="Guest User" userId="S::urn:spo:anon#772ee2bf8c010d4ec1da8ce93ebc6ab9e25afa5287e040e794ae0002df1eb736::" providerId="AD" clId="Web-{84EAA31A-B41A-8BE9-383B-DED66146CD27}" dt="2019-02-15T19:44:02" v="915" actId="1076"/>
        <pc:sldMkLst>
          <pc:docMk/>
          <pc:sldMk cId="556155103" sldId="303"/>
        </pc:sldMkLst>
        <pc:spChg chg="mod">
          <ac:chgData name="Guest User" userId="S::urn:spo:anon#772ee2bf8c010d4ec1da8ce93ebc6ab9e25afa5287e040e794ae0002df1eb736::" providerId="AD" clId="Web-{84EAA31A-B41A-8BE9-383B-DED66146CD27}" dt="2019-02-15T19:41:41.607" v="896"/>
          <ac:spMkLst>
            <pc:docMk/>
            <pc:sldMk cId="556155103" sldId="303"/>
            <ac:spMk id="2" creationId="{39712CB7-ED56-47E4-8958-7BB565088AAD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44:02" v="915" actId="1076"/>
          <ac:spMkLst>
            <pc:docMk/>
            <pc:sldMk cId="556155103" sldId="303"/>
            <ac:spMk id="3" creationId="{1CE15E3A-1941-4C0D-9A2C-60D3461C6B06}"/>
          </ac:spMkLst>
        </pc:spChg>
        <pc:spChg chg="add del mod">
          <ac:chgData name="Guest User" userId="S::urn:spo:anon#772ee2bf8c010d4ec1da8ce93ebc6ab9e25afa5287e040e794ae0002df1eb736::" providerId="AD" clId="Web-{84EAA31A-B41A-8BE9-383B-DED66146CD27}" dt="2019-02-15T19:41:35.185" v="895"/>
          <ac:spMkLst>
            <pc:docMk/>
            <pc:sldMk cId="556155103" sldId="303"/>
            <ac:spMk id="6" creationId="{50F7072D-B0A2-405A-9516-623A8F07F9F6}"/>
          </ac:spMkLst>
        </pc:spChg>
        <pc:spChg chg="add mod">
          <ac:chgData name="Guest User" userId="S::urn:spo:anon#772ee2bf8c010d4ec1da8ce93ebc6ab9e25afa5287e040e794ae0002df1eb736::" providerId="AD" clId="Web-{84EAA31A-B41A-8BE9-383B-DED66146CD27}" dt="2019-02-15T19:43:14.718" v="905" actId="1076"/>
          <ac:spMkLst>
            <pc:docMk/>
            <pc:sldMk cId="556155103" sldId="303"/>
            <ac:spMk id="14" creationId="{16119FC5-37EB-440A-893E-EF21A6FFBDAB}"/>
          </ac:spMkLst>
        </pc:spChg>
        <pc:picChg chg="add del mod">
          <ac:chgData name="Guest User" userId="S::urn:spo:anon#772ee2bf8c010d4ec1da8ce93ebc6ab9e25afa5287e040e794ae0002df1eb736::" providerId="AD" clId="Web-{84EAA31A-B41A-8BE9-383B-DED66146CD27}" dt="2019-02-15T19:41:20.013" v="890"/>
          <ac:picMkLst>
            <pc:docMk/>
            <pc:sldMk cId="556155103" sldId="303"/>
            <ac:picMk id="5" creationId="{502B0CDB-69A0-40F0-A086-F05CFDE1153F}"/>
          </ac:picMkLst>
        </pc:picChg>
        <pc:picChg chg="add del mod">
          <ac:chgData name="Guest User" userId="S::urn:spo:anon#772ee2bf8c010d4ec1da8ce93ebc6ab9e25afa5287e040e794ae0002df1eb736::" providerId="AD" clId="Web-{84EAA31A-B41A-8BE9-383B-DED66146CD27}" dt="2019-02-15T19:39:58.279" v="869"/>
          <ac:picMkLst>
            <pc:docMk/>
            <pc:sldMk cId="556155103" sldId="303"/>
            <ac:picMk id="7" creationId="{7AAD0723-31C1-45D0-97A7-79D2447122F2}"/>
          </ac:picMkLst>
        </pc:picChg>
        <pc:picChg chg="add del mod">
          <ac:chgData name="Guest User" userId="S::urn:spo:anon#772ee2bf8c010d4ec1da8ce93ebc6ab9e25afa5287e040e794ae0002df1eb736::" providerId="AD" clId="Web-{84EAA31A-B41A-8BE9-383B-DED66146CD27}" dt="2019-02-15T19:42:35.593" v="897"/>
          <ac:picMkLst>
            <pc:docMk/>
            <pc:sldMk cId="556155103" sldId="303"/>
            <ac:picMk id="9" creationId="{8270489C-C2D4-4EAC-9F73-370E2513989D}"/>
          </ac:picMkLst>
        </pc:picChg>
        <pc:picChg chg="add mod">
          <ac:chgData name="Guest User" userId="S::urn:spo:anon#772ee2bf8c010d4ec1da8ce93ebc6ab9e25afa5287e040e794ae0002df1eb736::" providerId="AD" clId="Web-{84EAA31A-B41A-8BE9-383B-DED66146CD27}" dt="2019-02-15T19:42:58" v="900"/>
          <ac:picMkLst>
            <pc:docMk/>
            <pc:sldMk cId="556155103" sldId="303"/>
            <ac:picMk id="12" creationId="{27208DCD-7765-4185-AF22-C6B2E013F52D}"/>
          </ac:picMkLst>
        </pc:picChg>
        <pc:cxnChg chg="add del">
          <ac:chgData name="Guest User" userId="S::urn:spo:anon#772ee2bf8c010d4ec1da8ce93ebc6ab9e25afa5287e040e794ae0002df1eb736::" providerId="AD" clId="Web-{84EAA31A-B41A-8BE9-383B-DED66146CD27}" dt="2019-02-15T19:41:41.607" v="896"/>
          <ac:cxnSpMkLst>
            <pc:docMk/>
            <pc:sldMk cId="556155103" sldId="303"/>
            <ac:cxnSpMk id="10" creationId="{E4A809D5-3600-46D4-A466-67F2349A54FB}"/>
          </ac:cxnSpMkLst>
        </pc:cxnChg>
        <pc:cxnChg chg="add del">
          <ac:chgData name="Guest User" userId="S::urn:spo:anon#772ee2bf8c010d4ec1da8ce93ebc6ab9e25afa5287e040e794ae0002df1eb736::" providerId="AD" clId="Web-{84EAA31A-B41A-8BE9-383B-DED66146CD27}" dt="2019-02-15T19:42:58" v="900"/>
          <ac:cxnSpMkLst>
            <pc:docMk/>
            <pc:sldMk cId="556155103" sldId="303"/>
            <ac:cxnSpMk id="15" creationId="{E4A809D5-3600-46D4-A466-67F2349A54FB}"/>
          </ac:cxnSpMkLst>
        </pc:cxnChg>
        <pc:cxnChg chg="add">
          <ac:chgData name="Guest User" userId="S::urn:spo:anon#772ee2bf8c010d4ec1da8ce93ebc6ab9e25afa5287e040e794ae0002df1eb736::" providerId="AD" clId="Web-{84EAA31A-B41A-8BE9-383B-DED66146CD27}" dt="2019-02-15T19:42:58" v="900"/>
          <ac:cxnSpMkLst>
            <pc:docMk/>
            <pc:sldMk cId="556155103" sldId="303"/>
            <ac:cxnSpMk id="20" creationId="{E4A809D5-3600-46D4-A466-67F2349A54FB}"/>
          </ac:cxnSpMkLst>
        </pc:cxnChg>
      </pc:sldChg>
      <pc:sldChg chg="addSp delSp modSp new mod ord setBg">
        <pc:chgData name="Guest User" userId="S::urn:spo:anon#772ee2bf8c010d4ec1da8ce93ebc6ab9e25afa5287e040e794ae0002df1eb736::" providerId="AD" clId="Web-{84EAA31A-B41A-8BE9-383B-DED66146CD27}" dt="2019-02-15T19:47:40.345" v="962"/>
        <pc:sldMkLst>
          <pc:docMk/>
          <pc:sldMk cId="498491880" sldId="304"/>
        </pc:sldMkLst>
        <pc:spChg chg="mod">
          <ac:chgData name="Guest User" userId="S::urn:spo:anon#772ee2bf8c010d4ec1da8ce93ebc6ab9e25afa5287e040e794ae0002df1eb736::" providerId="AD" clId="Web-{84EAA31A-B41A-8BE9-383B-DED66146CD27}" dt="2019-02-15T19:47:25.282" v="959" actId="14100"/>
          <ac:spMkLst>
            <pc:docMk/>
            <pc:sldMk cId="498491880" sldId="304"/>
            <ac:spMk id="2" creationId="{AA5D7CD5-ABC0-4915-9534-3FCFCDF520BD}"/>
          </ac:spMkLst>
        </pc:spChg>
        <pc:spChg chg="mod">
          <ac:chgData name="Guest User" userId="S::urn:spo:anon#772ee2bf8c010d4ec1da8ce93ebc6ab9e25afa5287e040e794ae0002df1eb736::" providerId="AD" clId="Web-{84EAA31A-B41A-8BE9-383B-DED66146CD27}" dt="2019-02-15T19:47:31.266" v="960" actId="14100"/>
          <ac:spMkLst>
            <pc:docMk/>
            <pc:sldMk cId="498491880" sldId="304"/>
            <ac:spMk id="3" creationId="{074A1AB8-6430-476A-9BAB-CCF7E47DB2AF}"/>
          </ac:spMkLst>
        </pc:spChg>
        <pc:spChg chg="add del">
          <ac:chgData name="Guest User" userId="S::urn:spo:anon#772ee2bf8c010d4ec1da8ce93ebc6ab9e25afa5287e040e794ae0002df1eb736::" providerId="AD" clId="Web-{84EAA31A-B41A-8BE9-383B-DED66146CD27}" dt="2019-02-15T19:47:08.782" v="955"/>
          <ac:spMkLst>
            <pc:docMk/>
            <pc:sldMk cId="498491880" sldId="304"/>
            <ac:spMk id="10" creationId="{AFA67CD3-AB4E-4A7A-BEB8-53C445D8C44E}"/>
          </ac:spMkLst>
        </pc:spChg>
        <pc:spChg chg="add del">
          <ac:chgData name="Guest User" userId="S::urn:spo:anon#772ee2bf8c010d4ec1da8ce93ebc6ab9e25afa5287e040e794ae0002df1eb736::" providerId="AD" clId="Web-{84EAA31A-B41A-8BE9-383B-DED66146CD27}" dt="2019-02-15T19:47:08.782" v="955"/>
          <ac:spMkLst>
            <pc:docMk/>
            <pc:sldMk cId="498491880" sldId="304"/>
            <ac:spMk id="14" creationId="{339C8D78-A644-462F-B674-F440635E5353}"/>
          </ac:spMkLst>
        </pc:spChg>
        <pc:spChg chg="add">
          <ac:chgData name="Guest User" userId="S::urn:spo:anon#772ee2bf8c010d4ec1da8ce93ebc6ab9e25afa5287e040e794ae0002df1eb736::" providerId="AD" clId="Web-{84EAA31A-B41A-8BE9-383B-DED66146CD27}" dt="2019-02-15T19:47:08.782" v="955"/>
          <ac:spMkLst>
            <pc:docMk/>
            <pc:sldMk cId="498491880" sldId="304"/>
            <ac:spMk id="19" creationId="{AFA67CD3-AB4E-4A7A-BEB8-53C445D8C44E}"/>
          </ac:spMkLst>
        </pc:spChg>
        <pc:spChg chg="add">
          <ac:chgData name="Guest User" userId="S::urn:spo:anon#772ee2bf8c010d4ec1da8ce93ebc6ab9e25afa5287e040e794ae0002df1eb736::" providerId="AD" clId="Web-{84EAA31A-B41A-8BE9-383B-DED66146CD27}" dt="2019-02-15T19:47:08.782" v="955"/>
          <ac:spMkLst>
            <pc:docMk/>
            <pc:sldMk cId="498491880" sldId="304"/>
            <ac:spMk id="23" creationId="{339C8D78-A644-462F-B674-F440635E5353}"/>
          </ac:spMkLst>
        </pc:spChg>
        <pc:picChg chg="add">
          <ac:chgData name="Guest User" userId="S::urn:spo:anon#772ee2bf8c010d4ec1da8ce93ebc6ab9e25afa5287e040e794ae0002df1eb736::" providerId="AD" clId="Web-{84EAA31A-B41A-8BE9-383B-DED66146CD27}" dt="2019-02-15T19:47:40.345" v="962"/>
          <ac:picMkLst>
            <pc:docMk/>
            <pc:sldMk cId="498491880" sldId="304"/>
            <ac:picMk id="4" creationId="{C7C5344F-3913-463C-8969-DD34873CA39E}"/>
          </ac:picMkLst>
        </pc:picChg>
        <pc:picChg chg="add del">
          <ac:chgData name="Guest User" userId="S::urn:spo:anon#772ee2bf8c010d4ec1da8ce93ebc6ab9e25afa5287e040e794ae0002df1eb736::" providerId="AD" clId="Web-{84EAA31A-B41A-8BE9-383B-DED66146CD27}" dt="2019-02-15T19:47:34.423" v="961"/>
          <ac:picMkLst>
            <pc:docMk/>
            <pc:sldMk cId="498491880" sldId="304"/>
            <ac:picMk id="7" creationId="{08A2691D-80C5-489A-9AC6-C36D6291CE87}"/>
          </ac:picMkLst>
        </pc:picChg>
        <pc:picChg chg="add del">
          <ac:chgData name="Guest User" userId="S::urn:spo:anon#772ee2bf8c010d4ec1da8ce93ebc6ab9e25afa5287e040e794ae0002df1eb736::" providerId="AD" clId="Web-{84EAA31A-B41A-8BE9-383B-DED66146CD27}" dt="2019-02-15T19:47:08.782" v="955"/>
          <ac:picMkLst>
            <pc:docMk/>
            <pc:sldMk cId="498491880" sldId="304"/>
            <ac:picMk id="12" creationId="{07CF545F-9C2E-4446-97CD-AD92990C2B68}"/>
          </ac:picMkLst>
        </pc:picChg>
        <pc:picChg chg="add">
          <ac:chgData name="Guest User" userId="S::urn:spo:anon#772ee2bf8c010d4ec1da8ce93ebc6ab9e25afa5287e040e794ae0002df1eb736::" providerId="AD" clId="Web-{84EAA31A-B41A-8BE9-383B-DED66146CD27}" dt="2019-02-15T19:47:08.782" v="955"/>
          <ac:picMkLst>
            <pc:docMk/>
            <pc:sldMk cId="498491880" sldId="304"/>
            <ac:picMk id="21" creationId="{07CF545F-9C2E-4446-97CD-AD92990C2B68}"/>
          </ac:picMkLst>
        </pc:picChg>
      </pc:sldChg>
    </pc:docChg>
  </pc:docChgLst>
  <pc:docChgLst>
    <pc:chgData name="Guest User" userId="S::urn:spo:anon#772ee2bf8c010d4ec1da8ce93ebc6ab9e25afa5287e040e794ae0002df1eb736::" providerId="AD" clId="Web-{EB50A094-BB0C-C470-C2E0-3BF9FEC54769}"/>
    <pc:docChg chg="modSld">
      <pc:chgData name="Guest User" userId="S::urn:spo:anon#772ee2bf8c010d4ec1da8ce93ebc6ab9e25afa5287e040e794ae0002df1eb736::" providerId="AD" clId="Web-{EB50A094-BB0C-C470-C2E0-3BF9FEC54769}" dt="2019-02-14T12:43:05.538" v="93" actId="20577"/>
      <pc:docMkLst>
        <pc:docMk/>
      </pc:docMkLst>
      <pc:sldChg chg="modSp">
        <pc:chgData name="Guest User" userId="S::urn:spo:anon#772ee2bf8c010d4ec1da8ce93ebc6ab9e25afa5287e040e794ae0002df1eb736::" providerId="AD" clId="Web-{EB50A094-BB0C-C470-C2E0-3BF9FEC54769}" dt="2019-02-14T12:30:52.274" v="1" actId="20577"/>
        <pc:sldMkLst>
          <pc:docMk/>
          <pc:sldMk cId="544329122" sldId="285"/>
        </pc:sldMkLst>
        <pc:spChg chg="mod">
          <ac:chgData name="Guest User" userId="S::urn:spo:anon#772ee2bf8c010d4ec1da8ce93ebc6ab9e25afa5287e040e794ae0002df1eb736::" providerId="AD" clId="Web-{EB50A094-BB0C-C470-C2E0-3BF9FEC54769}" dt="2019-02-14T12:30:52.274" v="1" actId="20577"/>
          <ac:spMkLst>
            <pc:docMk/>
            <pc:sldMk cId="544329122" sldId="285"/>
            <ac:spMk id="7" creationId="{111AE619-661A-49A9-93C2-001316BC57FA}"/>
          </ac:spMkLst>
        </pc:spChg>
      </pc:sldChg>
      <pc:sldChg chg="modSp">
        <pc:chgData name="Guest User" userId="S::urn:spo:anon#772ee2bf8c010d4ec1da8ce93ebc6ab9e25afa5287e040e794ae0002df1eb736::" providerId="AD" clId="Web-{EB50A094-BB0C-C470-C2E0-3BF9FEC54769}" dt="2019-02-14T12:43:05.522" v="92" actId="20577"/>
        <pc:sldMkLst>
          <pc:docMk/>
          <pc:sldMk cId="39981337" sldId="292"/>
        </pc:sldMkLst>
        <pc:spChg chg="mod">
          <ac:chgData name="Guest User" userId="S::urn:spo:anon#772ee2bf8c010d4ec1da8ce93ebc6ab9e25afa5287e040e794ae0002df1eb736::" providerId="AD" clId="Web-{EB50A094-BB0C-C470-C2E0-3BF9FEC54769}" dt="2019-02-14T12:43:05.522" v="92" actId="20577"/>
          <ac:spMkLst>
            <pc:docMk/>
            <pc:sldMk cId="39981337" sldId="292"/>
            <ac:spMk id="3" creationId="{3C24E4AB-C414-44FD-83B0-3832DC6711D4}"/>
          </ac:spMkLst>
        </pc:spChg>
        <pc:spChg chg="mod">
          <ac:chgData name="Guest User" userId="S::urn:spo:anon#772ee2bf8c010d4ec1da8ce93ebc6ab9e25afa5287e040e794ae0002df1eb736::" providerId="AD" clId="Web-{EB50A094-BB0C-C470-C2E0-3BF9FEC54769}" dt="2019-02-14T12:43:01.663" v="87" actId="20577"/>
          <ac:spMkLst>
            <pc:docMk/>
            <pc:sldMk cId="39981337" sldId="292"/>
            <ac:spMk id="4" creationId="{DA79EB63-56A1-48BC-9CEE-1033C11ABD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16848-F46E-9B4B-AA40-8459550E541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ABFED-7CE2-264E-A36D-B037AE4FB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1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2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3230-ED61-4CC8-8C13-1E67597F6BAB}" type="datetime1">
              <a:rPr lang="en-GB" noProof="0" smtClean="0"/>
              <a:t>10/05/2019</a:t>
            </a:fld>
            <a:endParaRPr lang="en-GB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First name Last name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F8A8-79B5-2147-9D32-21906F1623D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Otsikko 5"/>
          <p:cNvSpPr>
            <a:spLocks noGrp="1"/>
          </p:cNvSpPr>
          <p:nvPr>
            <p:ph type="title" hasCustomPrompt="1"/>
          </p:nvPr>
        </p:nvSpPr>
        <p:spPr>
          <a:xfrm>
            <a:off x="0" y="2858400"/>
            <a:ext cx="12192000" cy="1144800"/>
          </a:xfrm>
        </p:spPr>
        <p:txBody>
          <a:bodyPr anchor="ctr" anchorCtr="0"/>
          <a:lstStyle>
            <a:lvl1pPr algn="ctr">
              <a:lnSpc>
                <a:spcPts val="4700"/>
              </a:lnSpc>
              <a:defRPr sz="4400" spc="-100" baseline="0"/>
            </a:lvl1pPr>
          </a:lstStyle>
          <a:p>
            <a:r>
              <a:rPr lang="en-GB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085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2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0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E4F5-091C-3A4D-9E01-3A7C5F7851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C06B-F011-4F4F-8052-0CDBE0BB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spiral.com/increased-tourism-increased-jobs-diploma-degree-hotel-hospitality-tourism-management-graduat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visitfinland.com/sustainable-finland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adBnsXD0_b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sponsibletourismpartnership.org/icrt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lanninga-from-nanninga.blogspot.com/2010_06_01_archiv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etrenders.com/2013/07/03/despicable-me-2-talking-minions/" TargetMode="External"/><Relationship Id="rId5" Type="http://schemas.openxmlformats.org/officeDocument/2006/relationships/hyperlink" Target="http://www.reilumatkailu.fi/reilun-matkailijan-ohjeet/" TargetMode="External"/><Relationship Id="rId4" Type="http://schemas.openxmlformats.org/officeDocument/2006/relationships/hyperlink" Target="https://www.youtube.com/watch?v=NjL-o-7R-oM%E2%80%8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eena.gronroos@haaga-helia.fi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aroldgoodwin.info/" TargetMode="External"/><Relationship Id="rId2" Type="http://schemas.openxmlformats.org/officeDocument/2006/relationships/hyperlink" Target="https://www.businessfinland.fi/suomalaisille-asiakkaille/palvelut/verkostot/matkailu/vastuullisuus/kestava-matkailu-lyhyes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.wtm.com/category/responsible-touris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_av-UXiYBA&#8203;" TargetMode="External"/><Relationship Id="rId2" Type="http://schemas.openxmlformats.org/officeDocument/2006/relationships/hyperlink" Target="https://www.youtube.com/watch?v=Vyt1HdR4uLw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lmasto-opas.fi/fi/ilmastonmuutos/vaikutukset/-/artikkeli/bdb84664-3ae8-4917-807d-90302ae5807b/matkailu-euroopassa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5DCD-3031-47BA-B99B-0ACA0AB7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9" y="1161244"/>
            <a:ext cx="6011509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Vastuullinen</a:t>
            </a:r>
            <a:r>
              <a:rPr lang="en-US" b="1" dirty="0"/>
              <a:t> </a:t>
            </a:r>
            <a:r>
              <a:rPr lang="en-US" b="1" dirty="0" err="1"/>
              <a:t>matkailu</a:t>
            </a:r>
            <a:r>
              <a:rPr lang="en-US" sz="3200" b="1" dirty="0"/>
              <a:t> 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1174-F0C4-4720-B2F8-BCC3DB675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4094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b="1">
              <a:cs typeface="Calibri"/>
            </a:endParaRPr>
          </a:p>
          <a:p>
            <a:pPr marL="0" indent="0">
              <a:buNone/>
            </a:pPr>
            <a:r>
              <a:rPr lang="en-US" sz="2400" b="1" err="1">
                <a:cs typeface="Calibri"/>
              </a:rPr>
              <a:t>Ähtärin</a:t>
            </a:r>
            <a:r>
              <a:rPr lang="en-US" sz="2400" b="1">
                <a:cs typeface="Calibri"/>
              </a:rPr>
              <a:t> </a:t>
            </a:r>
            <a:r>
              <a:rPr lang="en-US" sz="2400" b="1" err="1">
                <a:cs typeface="Calibri"/>
              </a:rPr>
              <a:t>lukio</a:t>
            </a:r>
            <a:r>
              <a:rPr lang="en-US" sz="2400" b="1">
                <a:cs typeface="Calibri"/>
              </a:rPr>
              <a:t> 10.5.2019 </a:t>
            </a:r>
            <a:endParaRPr lang="en-US" b="1">
              <a:cs typeface="Calibri"/>
            </a:endParaRPr>
          </a:p>
          <a:p>
            <a:pPr marL="0" indent="0">
              <a:buNone/>
            </a:pPr>
            <a:r>
              <a:rPr lang="en-US" sz="2400" b="1" err="1">
                <a:cs typeface="Calibri"/>
              </a:rPr>
              <a:t>Klo</a:t>
            </a:r>
            <a:r>
              <a:rPr lang="en-US" sz="2400" b="1">
                <a:cs typeface="Calibri"/>
              </a:rPr>
              <a:t> 12.15-17.00 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Leena </a:t>
            </a:r>
            <a:r>
              <a:rPr lang="en-US" sz="2400" err="1">
                <a:cs typeface="Calibri"/>
              </a:rPr>
              <a:t>Grönroos</a:t>
            </a:r>
            <a:r>
              <a:rPr lang="en-US" sz="24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Haaga-</a:t>
            </a:r>
            <a:r>
              <a:rPr lang="en-US" sz="2400" err="1">
                <a:cs typeface="Calibri"/>
              </a:rPr>
              <a:t>Helia</a:t>
            </a:r>
            <a:r>
              <a:rPr lang="en-US" sz="2400">
                <a:cs typeface="Calibri"/>
              </a:rPr>
              <a:t> </a:t>
            </a:r>
            <a:r>
              <a:rPr lang="en-US" sz="2400" err="1">
                <a:cs typeface="Calibri"/>
              </a:rPr>
              <a:t>ammattikorkeakoulu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342900" indent="-342900"/>
            <a:endParaRPr lang="en-US" sz="2400">
              <a:cs typeface="Calibri"/>
            </a:endParaRPr>
          </a:p>
        </p:txBody>
      </p:sp>
      <p:pic>
        <p:nvPicPr>
          <p:cNvPr id="5" name="Picture 5" descr="A person jumping in the air doing a trick on a rocky beach&#10;&#10;Description generated with very high confidence">
            <a:extLst>
              <a:ext uri="{FF2B5EF4-FFF2-40B4-BE49-F238E27FC236}">
                <a16:creationId xmlns:a16="http://schemas.microsoft.com/office/drawing/2014/main" id="{CCD2A8CB-401C-4709-8DC7-1538ABDD69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236" r="13316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DE911E-7E14-47E0-89AB-B02E299558D8}"/>
              </a:ext>
            </a:extLst>
          </p:cNvPr>
          <p:cNvSpPr txBox="1"/>
          <p:nvPr/>
        </p:nvSpPr>
        <p:spPr>
          <a:xfrm>
            <a:off x="8189344" y="6492815"/>
            <a:ext cx="400840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arial"/>
                <a:cs typeface="arial"/>
              </a:rPr>
              <a:t>Visit Finland, Daniel Eriksson</a:t>
            </a:r>
            <a:endParaRPr lang="en-US" err="1">
              <a:latin typeface="arial"/>
              <a:cs typeface="arial"/>
            </a:endParaRP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D1FBE27-D2B9-4FB6-8D83-F39B207C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97198"/>
            <a:ext cx="2743200" cy="263604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2086CF1-5F82-45A9-8E07-FDF13B6DA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32" y="6048292"/>
            <a:ext cx="7917976" cy="8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1BD14E-0717-4B04-9700-21486805F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1882821"/>
            <a:ext cx="3661831" cy="31125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36DC-3100-41EC-B2FB-87B43867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156475"/>
            <a:ext cx="5926483" cy="454506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3200" b="1" dirty="0">
                <a:solidFill>
                  <a:srgbClr val="000000"/>
                </a:solidFill>
                <a:cs typeface="Calibri"/>
              </a:rPr>
              <a:t>Vastuullinen yritys toimii 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fi-FI" sz="3200" b="1" dirty="0">
              <a:solidFill>
                <a:srgbClr val="000000"/>
              </a:solidFill>
              <a:cs typeface="Calibri"/>
            </a:endParaRPr>
          </a:p>
          <a:p>
            <a:pPr marL="520700" indent="-342900">
              <a:buFont typeface="Arial,Sans-Serif"/>
            </a:pPr>
            <a:r>
              <a:rPr lang="fi-FI" dirty="0">
                <a:solidFill>
                  <a:srgbClr val="000000"/>
                </a:solidFill>
                <a:cs typeface="Calibri"/>
              </a:rPr>
              <a:t>taloudellisesti vakaalla pohjalla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520700" indent="-342900">
              <a:buFont typeface="Arial,Sans-Serif"/>
            </a:pPr>
            <a:r>
              <a:rPr lang="fi-FI" dirty="0">
                <a:solidFill>
                  <a:srgbClr val="000000"/>
                </a:solidFill>
                <a:cs typeface="Calibri"/>
              </a:rPr>
              <a:t>asiakaslähtöisesti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520700" indent="-342900">
              <a:buFont typeface="Arial,Sans-Serif"/>
            </a:pPr>
            <a:r>
              <a:rPr lang="fi-FI" dirty="0">
                <a:solidFill>
                  <a:srgbClr val="000000"/>
                </a:solidFill>
                <a:cs typeface="Calibri"/>
              </a:rPr>
              <a:t>luonnon säilyttäen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520700" indent="-342900">
              <a:buFont typeface="Arial,Sans-Serif"/>
            </a:pPr>
            <a:r>
              <a:rPr lang="fi-FI" dirty="0">
                <a:solidFill>
                  <a:srgbClr val="000000"/>
                </a:solidFill>
                <a:cs typeface="Calibri"/>
              </a:rPr>
              <a:t>paikallisten asukkaiden hyvinvoinnin huomioiden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520700" indent="-342900">
              <a:buFont typeface="Arial,Sans-Serif"/>
            </a:pPr>
            <a:endParaRPr lang="fi-FI" dirty="0">
              <a:solidFill>
                <a:srgbClr val="000000"/>
              </a:solidFill>
              <a:cs typeface="Calibri"/>
            </a:endParaRPr>
          </a:p>
          <a:p>
            <a:pPr marL="177800" indent="0">
              <a:buNone/>
            </a:pPr>
            <a:r>
              <a:rPr lang="fi-FI" b="1" dirty="0">
                <a:solidFill>
                  <a:srgbClr val="000000"/>
                </a:solidFill>
                <a:cs typeface="Calibri"/>
              </a:rPr>
              <a:t>Positiivisten vaikutusten maksimointi </a:t>
            </a:r>
            <a:r>
              <a:rPr lang="fi-FI" b="1" dirty="0">
                <a:solidFill>
                  <a:srgbClr val="000000"/>
                </a:solidFill>
                <a:cs typeface="Calibri"/>
              </a:rPr>
              <a:t/>
            </a:r>
            <a:br>
              <a:rPr lang="fi-FI" b="1" dirty="0">
                <a:solidFill>
                  <a:srgbClr val="000000"/>
                </a:solidFill>
                <a:cs typeface="Calibri"/>
              </a:rPr>
            </a:br>
            <a:r>
              <a:rPr lang="fi-FI" b="1" dirty="0" smtClean="0">
                <a:solidFill>
                  <a:srgbClr val="000000"/>
                </a:solidFill>
                <a:cs typeface="Calibri"/>
              </a:rPr>
              <a:t>ja </a:t>
            </a:r>
            <a:r>
              <a:rPr lang="fi-FI" b="1" dirty="0">
                <a:solidFill>
                  <a:srgbClr val="000000"/>
                </a:solidFill>
                <a:cs typeface="Calibri"/>
              </a:rPr>
              <a:t>negatiivisten vaikutusten minimointi ovat </a:t>
            </a:r>
            <a:r>
              <a:rPr lang="fi-FI" b="1" dirty="0" smtClean="0">
                <a:solidFill>
                  <a:srgbClr val="000000"/>
                </a:solidFill>
                <a:cs typeface="Calibri"/>
              </a:rPr>
              <a:t>vastuullisessa yrityksessä tasapainossa</a:t>
            </a:r>
            <a:r>
              <a:rPr lang="fi-FI" b="1" dirty="0">
                <a:solidFill>
                  <a:srgbClr val="000000"/>
                </a:solidFill>
                <a:cs typeface="Calibri"/>
              </a:rPr>
              <a:t>.</a:t>
            </a:r>
            <a:endParaRPr lang="fi-FI" dirty="0">
              <a:solidFill>
                <a:srgbClr val="000000"/>
              </a:solidFill>
              <a:cs typeface="Calibri"/>
            </a:endParaRPr>
          </a:p>
          <a:p>
            <a:endParaRPr lang="en-US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74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standing on a beach&#10;&#10;Description generated with very high confidence">
            <a:extLst>
              <a:ext uri="{FF2B5EF4-FFF2-40B4-BE49-F238E27FC236}">
                <a16:creationId xmlns:a16="http://schemas.microsoft.com/office/drawing/2014/main" id="{C0DC4175-4003-4E77-A236-4D36DCF00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210" b="32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8FB31-9E06-46EB-9B2C-7503E326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Sitten haetaan esimerkkejä vastuullisesta matkailusta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272FBC2-9FD1-46BA-8CCF-83FF35299E77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10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90C9-37F7-4B04-A831-6D68B57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https://www.visitfinland.com/sustainable-finland/</a:t>
            </a: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C91EC32-1926-4B29-9911-149E3288B1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25463" y="2536484"/>
            <a:ext cx="6047042" cy="255875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DF2BF-F9B9-4507-87C7-B25350C4A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1373" y="2279151"/>
            <a:ext cx="3627063" cy="3387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buFont typeface="Arial" panose="020B0604020202020204" pitchFamily="34" charset="0"/>
              <a:buChar char="•"/>
            </a:pPr>
            <a:r>
              <a:rPr lang="en-US" sz="2400"/>
              <a:t>Hae nettisivu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400"/>
          </a:p>
          <a:p>
            <a:pPr marL="0">
              <a:buFont typeface="Arial" panose="020B0604020202020204" pitchFamily="34" charset="0"/>
              <a:buChar char="•"/>
            </a:pPr>
            <a:r>
              <a:rPr lang="en-US" sz="2400"/>
              <a:t>Valitse yksi aktiviteetti, josta tykkäisit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400"/>
          </a:p>
          <a:p>
            <a:pPr marL="0">
              <a:buFont typeface="Arial" panose="020B0604020202020204" pitchFamily="34" charset="0"/>
              <a:buChar char="•"/>
            </a:pPr>
            <a:r>
              <a:rPr lang="en-US" sz="2400"/>
              <a:t>Tutustu siihen: millä tavalla se on vastuullinen?</a:t>
            </a:r>
          </a:p>
        </p:txBody>
      </p:sp>
    </p:spTree>
    <p:extLst>
      <p:ext uri="{BB962C8B-B14F-4D97-AF65-F5344CB8AC3E}">
        <p14:creationId xmlns:p14="http://schemas.microsoft.com/office/powerpoint/2010/main" val="385867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CA63-C87D-4171-9DC2-D188B852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Lisää matkailijoiden ja paikallisen väestön välisestä suhteesta</a:t>
            </a:r>
          </a:p>
        </p:txBody>
      </p:sp>
      <p:pic>
        <p:nvPicPr>
          <p:cNvPr id="4" name="Picture 4" descr="A picture containing outdoor, person, ground, building&#10;&#10;Description generated with very high confidence">
            <a:extLst>
              <a:ext uri="{FF2B5EF4-FFF2-40B4-BE49-F238E27FC236}">
                <a16:creationId xmlns:a16="http://schemas.microsoft.com/office/drawing/2014/main" id="{BD97D9EB-2247-4936-A313-054CE940E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2012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7D37B-9C13-4F90-A791-3D0CE1AFEEAF}"/>
              </a:ext>
            </a:extLst>
          </p:cNvPr>
          <p:cNvSpPr txBox="1"/>
          <p:nvPr/>
        </p:nvSpPr>
        <p:spPr>
          <a:xfrm>
            <a:off x="-5750" y="649281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</a:rPr>
              <a:t>Pixabay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9DF6-D678-4BEB-B0DB-50366253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Mitä on tapahtunut </a:t>
            </a:r>
            <a:r>
              <a:rPr lang="en-US" sz="6000">
                <a:hlinkClick r:id="rId2"/>
              </a:rPr>
              <a:t>Venetsiassa</a:t>
            </a:r>
            <a:r>
              <a:rPr lang="en-US" sz="6000"/>
              <a:t>?</a:t>
            </a:r>
          </a:p>
        </p:txBody>
      </p:sp>
      <p:pic>
        <p:nvPicPr>
          <p:cNvPr id="4" name="Picture 4" descr="A narrow river in a city&#10;&#10;Description generated with very high confidence">
            <a:extLst>
              <a:ext uri="{FF2B5EF4-FFF2-40B4-BE49-F238E27FC236}">
                <a16:creationId xmlns:a16="http://schemas.microsoft.com/office/drawing/2014/main" id="{78740B0B-D698-4C02-899B-328816D59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02" r="-1" b="-1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87D37B-9C13-4F90-A791-3D0CE1AFEEAF}"/>
              </a:ext>
            </a:extLst>
          </p:cNvPr>
          <p:cNvSpPr txBox="1"/>
          <p:nvPr/>
        </p:nvSpPr>
        <p:spPr>
          <a:xfrm>
            <a:off x="-5750" y="649281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</a:rPr>
              <a:t>Pixabay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3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102978-912B-40E9-B1B6-C2F2ECDF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Overtourism 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CE0D243A-BEAD-4FF7-A978-3D69FD4114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</a:blip>
          <a:srcRect l="18244" r="18177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A5B9-F168-40E0-B8C8-99E9721FB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1990362"/>
            <a:ext cx="5667691" cy="4516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rgbClr val="000000"/>
                </a:solidFill>
              </a:rPr>
              <a:t>Overtourism: destinations where hosts or guests, </a:t>
            </a:r>
            <a:r>
              <a:rPr lang="en-US" sz="1600" b="1" i="1">
                <a:solidFill>
                  <a:srgbClr val="000000"/>
                </a:solidFill>
              </a:rPr>
              <a:t>locals or visitors, feel</a:t>
            </a:r>
            <a:r>
              <a:rPr lang="en-US" sz="1600" i="1">
                <a:solidFill>
                  <a:srgbClr val="000000"/>
                </a:solidFill>
              </a:rPr>
              <a:t> that there are too many visitors and that the quality of life in the area or the quality of the experience has deteriorated unacceptably. </a:t>
            </a:r>
            <a:endParaRPr lang="en-US" sz="160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rgbClr val="000000"/>
                </a:solidFill>
              </a:rPr>
              <a:t>Päinvastaista verrattuna vastuullisen matkailun periaatteeseen:  Responsible Tourism  is about </a:t>
            </a:r>
            <a:r>
              <a:rPr lang="en-US" sz="1600" b="1" i="1">
                <a:solidFill>
                  <a:srgbClr val="000000"/>
                </a:solidFill>
              </a:rPr>
              <a:t>using tourism to make better places to live in and better places to visit.</a:t>
            </a: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Often both visitors and guests experience the deterioration concurrently.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Source Harold Goodwin International Centre for Responsbile Tourism </a:t>
            </a:r>
            <a:r>
              <a:rPr lang="en-US" sz="1600">
                <a:solidFill>
                  <a:srgbClr val="000000"/>
                </a:solidFill>
                <a:hlinkClick r:id="rId4"/>
              </a:rPr>
              <a:t>home page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40921-5861-47A0-87D3-8F1A7E63BA73}"/>
              </a:ext>
            </a:extLst>
          </p:cNvPr>
          <p:cNvSpPr txBox="1"/>
          <p:nvPr/>
        </p:nvSpPr>
        <p:spPr>
          <a:xfrm>
            <a:off x="368060" y="61477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Commons Wikipedia</a:t>
            </a:r>
          </a:p>
        </p:txBody>
      </p:sp>
    </p:spTree>
    <p:extLst>
      <p:ext uri="{BB962C8B-B14F-4D97-AF65-F5344CB8AC3E}">
        <p14:creationId xmlns:p14="http://schemas.microsoft.com/office/powerpoint/2010/main" val="29306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9ACB3-868A-4266-B842-0EBFCE81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Matkailijan näkökulmasta</a:t>
            </a:r>
          </a:p>
        </p:txBody>
      </p:sp>
      <p:pic>
        <p:nvPicPr>
          <p:cNvPr id="5" name="Picture 5" descr="A person sitting in front of a window&#10;&#10;Description generated with very high confidence">
            <a:extLst>
              <a:ext uri="{FF2B5EF4-FFF2-40B4-BE49-F238E27FC236}">
                <a16:creationId xmlns:a16="http://schemas.microsoft.com/office/drawing/2014/main" id="{667E4C24-1294-4B4E-B7CF-A5CF375BFD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873" r="2" b="654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A423-BDBA-4A29-B361-2C7028482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Oletko sinä matkaillut paikassa, jossa oli mielestäsi liikaa matkailijoita?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Miten se vaikutti sinuun?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Näitkö paikallisia asukkaita? Miten matkailu näytti vaikuttavan heihin?</a:t>
            </a:r>
          </a:p>
        </p:txBody>
      </p:sp>
    </p:spTree>
    <p:extLst>
      <p:ext uri="{BB962C8B-B14F-4D97-AF65-F5344CB8AC3E}">
        <p14:creationId xmlns:p14="http://schemas.microsoft.com/office/powerpoint/2010/main" val="8050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B78E-75C9-4104-BAC8-12686EE2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74" y="192597"/>
            <a:ext cx="10515600" cy="1325563"/>
          </a:xfrm>
        </p:spPr>
        <p:txBody>
          <a:bodyPr/>
          <a:lstStyle/>
          <a:p>
            <a:r>
              <a:rPr lang="en-US" b="1">
                <a:cs typeface="Calibri Light"/>
              </a:rPr>
              <a:t>Paikallisen asukkaan näkökulmasta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0BF7FE0-F508-4631-B750-4F2389336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008" y="1905236"/>
            <a:ext cx="9495479" cy="4863129"/>
          </a:xfrm>
          <a:prstGeom prst="rect">
            <a:avLst/>
          </a:prstGeom>
        </p:spPr>
      </p:pic>
      <p:pic>
        <p:nvPicPr>
          <p:cNvPr id="6" name="Picture 6" descr="A picture containing person, man, outdoor, standing&#10;&#10;Description generated with very high confidence">
            <a:extLst>
              <a:ext uri="{FF2B5EF4-FFF2-40B4-BE49-F238E27FC236}">
                <a16:creationId xmlns:a16="http://schemas.microsoft.com/office/drawing/2014/main" id="{3B09D8F6-0276-40AA-92F4-340E97DF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735" y="1242375"/>
            <a:ext cx="3852831" cy="1554858"/>
          </a:xfrm>
          <a:prstGeom prst="rect">
            <a:avLst/>
          </a:prstGeom>
        </p:spPr>
      </p:pic>
      <p:pic>
        <p:nvPicPr>
          <p:cNvPr id="8" name="Picture 8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CEF20CEC-B2D1-4FAC-BDF4-AE2F6E1E9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474" y="4761638"/>
            <a:ext cx="3073020" cy="21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C7D8-D75F-4C9A-B836-F65D2C74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18" y="5091762"/>
            <a:ext cx="11557928" cy="12645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 err="1"/>
              <a:t>Miltä</a:t>
            </a:r>
            <a:r>
              <a:rPr lang="en-US" sz="4800" dirty="0"/>
              <a:t> </a:t>
            </a:r>
            <a:r>
              <a:rPr lang="en-US" sz="4800" dirty="0" err="1"/>
              <a:t>matkailu</a:t>
            </a:r>
            <a:r>
              <a:rPr lang="en-US" sz="4800" dirty="0"/>
              <a:t> </a:t>
            </a:r>
            <a:r>
              <a:rPr lang="en-US" sz="4800" dirty="0" smtClean="0"/>
              <a:t>ja </a:t>
            </a:r>
            <a:r>
              <a:rPr lang="en-US" sz="4800" dirty="0" err="1" smtClean="0"/>
              <a:t>matkailijat</a:t>
            </a:r>
            <a:r>
              <a:rPr lang="en-US" sz="4800" dirty="0" smtClean="0"/>
              <a:t> </a:t>
            </a:r>
            <a:r>
              <a:rPr lang="en-US" sz="4800" dirty="0" err="1" smtClean="0"/>
              <a:t>tuntuvat</a:t>
            </a:r>
            <a:r>
              <a:rPr lang="en-US" sz="4800" dirty="0" smtClean="0"/>
              <a:t> </a:t>
            </a:r>
            <a:r>
              <a:rPr lang="en-US" sz="4800" b="1" dirty="0" err="1" smtClean="0"/>
              <a:t>Sinusta</a:t>
            </a:r>
            <a:r>
              <a:rPr lang="en-US" sz="4800" dirty="0" smtClean="0"/>
              <a:t> </a:t>
            </a:r>
            <a:r>
              <a:rPr lang="en-US" sz="4800" dirty="0" err="1"/>
              <a:t>täällä</a:t>
            </a:r>
            <a:r>
              <a:rPr lang="en-US" sz="4800" dirty="0"/>
              <a:t> </a:t>
            </a:r>
            <a:r>
              <a:rPr lang="en-US" sz="4800" dirty="0" err="1"/>
              <a:t>Ähtärissä</a:t>
            </a:r>
            <a:r>
              <a:rPr lang="en-US" sz="4800" dirty="0"/>
              <a:t>? </a:t>
            </a:r>
            <a:r>
              <a:rPr lang="en-US" sz="4800" dirty="0" err="1"/>
              <a:t>Sinun</a:t>
            </a:r>
            <a:r>
              <a:rPr lang="en-US" sz="4800" dirty="0"/>
              <a:t> </a:t>
            </a:r>
            <a:r>
              <a:rPr lang="en-US" sz="4800" dirty="0" err="1" smtClean="0"/>
              <a:t>kodissasi</a:t>
            </a:r>
            <a:r>
              <a:rPr lang="en-US" sz="4800" dirty="0" smtClean="0"/>
              <a:t>?</a:t>
            </a:r>
            <a:endParaRPr lang="en-US" sz="4800" dirty="0">
              <a:cs typeface="Calibri Light"/>
            </a:endParaRPr>
          </a:p>
        </p:txBody>
      </p:sp>
      <p:pic>
        <p:nvPicPr>
          <p:cNvPr id="4" name="Picture 4" descr="A picture containing photo, different, showing, building&#10;&#10;Description generated with very high confidence">
            <a:extLst>
              <a:ext uri="{FF2B5EF4-FFF2-40B4-BE49-F238E27FC236}">
                <a16:creationId xmlns:a16="http://schemas.microsoft.com/office/drawing/2014/main" id="{A4978C29-A422-4E67-8EC9-270B93AC0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6" b="7100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79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6581-7374-453B-A5DC-08C583E6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13" y="594431"/>
            <a:ext cx="5804519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b="1" dirty="0" err="1"/>
              <a:t>Mitä</a:t>
            </a:r>
            <a:r>
              <a:rPr lang="en-US" sz="4900" b="1" dirty="0"/>
              <a:t> </a:t>
            </a:r>
            <a:r>
              <a:rPr lang="en-US" sz="4900" b="1" dirty="0" err="1"/>
              <a:t>ohjeita</a:t>
            </a:r>
            <a:r>
              <a:rPr lang="en-US" sz="4900" b="1" dirty="0"/>
              <a:t> </a:t>
            </a:r>
            <a:r>
              <a:rPr lang="en-US" b="1" dirty="0" err="1" smtClean="0"/>
              <a:t>haluat</a:t>
            </a:r>
            <a:r>
              <a:rPr lang="en-US" b="1" dirty="0" smtClean="0"/>
              <a:t> </a:t>
            </a:r>
            <a:r>
              <a:rPr lang="en-US" b="1" dirty="0" err="1" smtClean="0"/>
              <a:t>antaa</a:t>
            </a:r>
            <a:r>
              <a:rPr lang="en-US" b="1" dirty="0" smtClean="0"/>
              <a:t> </a:t>
            </a:r>
            <a:r>
              <a:rPr lang="en-US" b="1" dirty="0" err="1" smtClean="0"/>
              <a:t>Ähtärin</a:t>
            </a:r>
            <a:r>
              <a:rPr lang="en-US" b="1" dirty="0" smtClean="0"/>
              <a:t> </a:t>
            </a:r>
            <a:r>
              <a:rPr lang="en-US" b="1" dirty="0" err="1" smtClean="0"/>
              <a:t>yrityksille</a:t>
            </a:r>
            <a:r>
              <a:rPr lang="en-US" b="1" dirty="0" smtClean="0"/>
              <a:t> ja </a:t>
            </a:r>
            <a:r>
              <a:rPr lang="en-US" b="1" dirty="0" err="1" smtClean="0"/>
              <a:t>kunnan</a:t>
            </a:r>
            <a:r>
              <a:rPr lang="en-US" b="1" dirty="0" smtClean="0"/>
              <a:t> </a:t>
            </a:r>
            <a:r>
              <a:rPr lang="en-US" b="1" dirty="0" err="1" smtClean="0"/>
              <a:t>päättäjille</a:t>
            </a:r>
            <a:r>
              <a:rPr lang="en-US" b="1" dirty="0" smtClean="0"/>
              <a:t>, </a:t>
            </a:r>
            <a:r>
              <a:rPr lang="en-US" b="1" dirty="0" err="1" smtClean="0"/>
              <a:t>että</a:t>
            </a:r>
            <a:r>
              <a:rPr lang="en-US" b="1" dirty="0" smtClean="0"/>
              <a:t>...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1A1D-1DBE-4E54-96B5-26CD9E20E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2" y="2871982"/>
            <a:ext cx="536230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sinulla</a:t>
            </a:r>
            <a:r>
              <a:rPr lang="en-US" sz="2400" dirty="0"/>
              <a:t>, </a:t>
            </a:r>
            <a:r>
              <a:rPr lang="en-US" sz="2400" dirty="0" err="1"/>
              <a:t>perheelläsi</a:t>
            </a:r>
            <a:r>
              <a:rPr lang="en-US" sz="2400" dirty="0"/>
              <a:t> ja </a:t>
            </a:r>
            <a:r>
              <a:rPr lang="en-US" sz="2400" dirty="0" err="1"/>
              <a:t>muilla</a:t>
            </a:r>
            <a:r>
              <a:rPr lang="en-US" sz="2400" dirty="0"/>
              <a:t> </a:t>
            </a:r>
            <a:r>
              <a:rPr lang="en-US" sz="2400" dirty="0" err="1"/>
              <a:t>olisi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 err="1"/>
              <a:t>täällä</a:t>
            </a:r>
            <a:r>
              <a:rPr lang="en-US" sz="2400" dirty="0"/>
              <a:t> </a:t>
            </a:r>
            <a:r>
              <a:rPr lang="en-US" sz="2400" dirty="0" err="1"/>
              <a:t>hyvä</a:t>
            </a:r>
            <a:r>
              <a:rPr lang="en-US" sz="2400" dirty="0"/>
              <a:t> </a:t>
            </a:r>
            <a:r>
              <a:rPr lang="en-US" sz="2400" dirty="0" err="1"/>
              <a:t>asua</a:t>
            </a:r>
            <a:r>
              <a:rPr lang="en-US" sz="2400" dirty="0"/>
              <a:t> ja </a:t>
            </a:r>
            <a:r>
              <a:rPr lang="en-US" sz="2400" dirty="0" err="1"/>
              <a:t>elää</a:t>
            </a:r>
            <a:endParaRPr lang="en-US" sz="2400" dirty="0"/>
          </a:p>
          <a:p>
            <a:r>
              <a:rPr lang="en-US" sz="2400" dirty="0" err="1"/>
              <a:t>asukkailla</a:t>
            </a:r>
            <a:r>
              <a:rPr lang="en-US" sz="2400" dirty="0"/>
              <a:t> </a:t>
            </a:r>
            <a:r>
              <a:rPr lang="en-US" sz="2400" dirty="0" err="1"/>
              <a:t>olisi</a:t>
            </a:r>
            <a:r>
              <a:rPr lang="en-US" sz="2400" dirty="0"/>
              <a:t> </a:t>
            </a:r>
            <a:r>
              <a:rPr lang="en-US" sz="2400" dirty="0" err="1" smtClean="0"/>
              <a:t>hyviä</a:t>
            </a:r>
            <a:r>
              <a:rPr lang="en-US" sz="2400" dirty="0"/>
              <a:t> </a:t>
            </a:r>
            <a:r>
              <a:rPr lang="en-US" sz="2400" dirty="0" err="1"/>
              <a:t>työpaikkoja</a:t>
            </a:r>
            <a:endParaRPr lang="en-US" sz="2400" dirty="0"/>
          </a:p>
          <a:p>
            <a:r>
              <a:rPr lang="en-US" sz="2400" dirty="0" err="1"/>
              <a:t>luonto</a:t>
            </a:r>
            <a:r>
              <a:rPr lang="en-US" sz="2400" dirty="0"/>
              <a:t> </a:t>
            </a:r>
            <a:r>
              <a:rPr lang="en-US" sz="2400" dirty="0" err="1"/>
              <a:t>säilyisi</a:t>
            </a:r>
            <a:r>
              <a:rPr lang="en-US" sz="2400" dirty="0"/>
              <a:t> </a:t>
            </a:r>
          </a:p>
          <a:p>
            <a:r>
              <a:rPr lang="en-US" sz="2400" dirty="0" err="1"/>
              <a:t>yritykset</a:t>
            </a:r>
            <a:r>
              <a:rPr lang="en-US" sz="2400" dirty="0"/>
              <a:t> </a:t>
            </a:r>
            <a:r>
              <a:rPr lang="en-US" sz="2400" dirty="0" err="1"/>
              <a:t>menestyisivät</a:t>
            </a:r>
            <a:r>
              <a:rPr lang="en-US" sz="2400" dirty="0"/>
              <a:t> </a:t>
            </a:r>
          </a:p>
          <a:p>
            <a:r>
              <a:rPr lang="en-US" sz="2400" dirty="0" err="1"/>
              <a:t>matkailijatkin</a:t>
            </a:r>
            <a:r>
              <a:rPr lang="en-US" sz="2400" dirty="0"/>
              <a:t> </a:t>
            </a:r>
            <a:r>
              <a:rPr lang="en-US" sz="2400" dirty="0" err="1"/>
              <a:t>olisivat</a:t>
            </a:r>
            <a:r>
              <a:rPr lang="en-US" sz="2400" dirty="0"/>
              <a:t> </a:t>
            </a:r>
            <a:r>
              <a:rPr lang="en-US" sz="2400" dirty="0" err="1" smtClean="0"/>
              <a:t>tyytyväisiä</a:t>
            </a:r>
            <a:r>
              <a:rPr lang="en-US" sz="2400" dirty="0"/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6D53D2-1E76-4654-9BBF-A1FA009B25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681" r="1876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A1101B-DE3B-452E-B6ED-ECB4E88B9891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42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A00F-9001-4B81-98DF-D328BFAD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23686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900" b="1" dirty="0" err="1" smtClean="0"/>
              <a:t>Tänään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23" name="Straight Arrow Connector 2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02CDDA7-B7DB-428E-BE55-EF4791B9B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Tutustuminen</a:t>
            </a:r>
            <a:endParaRPr lang="en-US" sz="24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matkailun</a:t>
            </a:r>
            <a:r>
              <a:rPr lang="en-US" sz="2400" dirty="0"/>
              <a:t> </a:t>
            </a:r>
            <a:r>
              <a:rPr lang="en-US" sz="2400" dirty="0" err="1"/>
              <a:t>vaikutukset</a:t>
            </a:r>
            <a:r>
              <a:rPr lang="en-US" sz="2400" dirty="0"/>
              <a:t>? </a:t>
            </a:r>
            <a:endParaRPr lang="en-US" sz="24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Mitä</a:t>
            </a:r>
            <a:r>
              <a:rPr lang="en-US" sz="2400" dirty="0"/>
              <a:t> on </a:t>
            </a:r>
            <a:r>
              <a:rPr lang="en-US" sz="2400" dirty="0" err="1"/>
              <a:t>vastuullinen</a:t>
            </a:r>
            <a:r>
              <a:rPr lang="en-US" sz="2400" dirty="0"/>
              <a:t> </a:t>
            </a:r>
            <a:r>
              <a:rPr lang="en-US" sz="2400" dirty="0" err="1"/>
              <a:t>matkailu</a:t>
            </a:r>
            <a:r>
              <a:rPr lang="en-US" sz="2400" dirty="0"/>
              <a:t>?</a:t>
            </a:r>
            <a:endParaRPr lang="en-US" sz="24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cs typeface="Calibri"/>
              </a:rPr>
              <a:t>Esimerkkejä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tehtäviä</a:t>
            </a:r>
            <a:endParaRPr lang="en-US" sz="24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Miten</a:t>
            </a:r>
            <a:r>
              <a:rPr lang="en-US" sz="2400" dirty="0"/>
              <a:t> </a:t>
            </a:r>
            <a:r>
              <a:rPr lang="en-US" sz="2400" dirty="0" err="1"/>
              <a:t>Ähtärissä</a:t>
            </a:r>
            <a:r>
              <a:rPr lang="en-US" sz="2400" dirty="0"/>
              <a:t>? </a:t>
            </a:r>
            <a:r>
              <a:rPr lang="en-US" sz="2400" dirty="0" err="1"/>
              <a:t>Teidän</a:t>
            </a:r>
            <a:r>
              <a:rPr lang="en-US" sz="2400" dirty="0"/>
              <a:t> </a:t>
            </a:r>
            <a:r>
              <a:rPr lang="en-US" sz="2400" dirty="0" err="1"/>
              <a:t>kokemuksenne</a:t>
            </a:r>
            <a:r>
              <a:rPr lang="en-US" sz="2400" dirty="0"/>
              <a:t> ja </a:t>
            </a:r>
            <a:r>
              <a:rPr lang="en-US" sz="2400" dirty="0" err="1"/>
              <a:t>toiveenne</a:t>
            </a:r>
            <a:r>
              <a:rPr lang="en-US" sz="2400" dirty="0"/>
              <a:t>?</a:t>
            </a:r>
            <a:endParaRPr lang="en-US" sz="2400" dirty="0">
              <a:cs typeface="Calibri"/>
            </a:endParaRPr>
          </a:p>
        </p:txBody>
      </p:sp>
      <p:pic>
        <p:nvPicPr>
          <p:cNvPr id="21" name="Picture 21" descr="A brown bear standing next to a tree&#10;&#10;Description generated with very high confidence">
            <a:extLst>
              <a:ext uri="{FF2B5EF4-FFF2-40B4-BE49-F238E27FC236}">
                <a16:creationId xmlns:a16="http://schemas.microsoft.com/office/drawing/2014/main" id="{9F8A2135-EBBE-4F4B-806A-6B3AB4A68E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201" r="16522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665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C2A2D2FF-7A59-4CED-84C1-8810166696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778" r="1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58439-4E56-43A4-AFD8-AA27E926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 err="1"/>
              <a:t>Entä</a:t>
            </a:r>
            <a:r>
              <a:rPr lang="en-US" sz="4000" b="1" dirty="0"/>
              <a:t> </a:t>
            </a:r>
            <a:r>
              <a:rPr lang="en-US" sz="4000" b="1" dirty="0" err="1"/>
              <a:t>sinä</a:t>
            </a:r>
            <a:r>
              <a:rPr lang="en-US" sz="4000" b="1" dirty="0"/>
              <a:t>?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Miten</a:t>
            </a:r>
            <a:r>
              <a:rPr lang="en-US" sz="4000" b="1" dirty="0" smtClean="0"/>
              <a:t> </a:t>
            </a:r>
            <a:r>
              <a:rPr lang="en-US" sz="4000" b="1" dirty="0" err="1"/>
              <a:t>toimit</a:t>
            </a:r>
            <a:r>
              <a:rPr lang="en-US" sz="4000" b="1" dirty="0"/>
              <a:t>?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Mitä</a:t>
            </a:r>
            <a:r>
              <a:rPr lang="en-US" sz="4000" b="1" dirty="0" smtClean="0"/>
              <a:t> </a:t>
            </a:r>
            <a:r>
              <a:rPr lang="en-US" sz="4000" b="1" dirty="0" err="1"/>
              <a:t>valintoja</a:t>
            </a:r>
            <a:r>
              <a:rPr lang="en-US" sz="4000" b="1" dirty="0"/>
              <a:t> </a:t>
            </a:r>
            <a:r>
              <a:rPr lang="en-US" sz="4000" b="1" dirty="0" err="1"/>
              <a:t>teet</a:t>
            </a:r>
            <a:r>
              <a:rPr lang="en-US" sz="4000" b="1" dirty="0"/>
              <a:t>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B9E38-5049-4192-8AF5-BF2F1A697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How to be a good touris</a:t>
            </a:r>
            <a:r>
              <a:rPr lang="en-US" sz="2400" dirty="0"/>
              <a:t>t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cs typeface="Calibri"/>
                <a:hlinkClick r:id="rId5"/>
              </a:rPr>
              <a:t>Reilun</a:t>
            </a:r>
            <a:r>
              <a:rPr lang="en-US" sz="2400" dirty="0">
                <a:cs typeface="Calibri"/>
                <a:hlinkClick r:id="rId5"/>
              </a:rPr>
              <a:t> </a:t>
            </a:r>
            <a:r>
              <a:rPr lang="en-US" sz="2400" dirty="0" err="1">
                <a:cs typeface="Calibri"/>
                <a:hlinkClick r:id="rId5"/>
              </a:rPr>
              <a:t>matkailun</a:t>
            </a:r>
            <a:r>
              <a:rPr lang="en-US" sz="2400" dirty="0">
                <a:cs typeface="Calibri"/>
                <a:hlinkClick r:id="rId5"/>
              </a:rPr>
              <a:t> </a:t>
            </a:r>
            <a:r>
              <a:rPr lang="en-US" sz="2400" dirty="0" err="1">
                <a:cs typeface="Calibri"/>
                <a:hlinkClick r:id="rId5"/>
              </a:rPr>
              <a:t>yhdistys</a:t>
            </a:r>
            <a:r>
              <a:rPr lang="en-US" sz="2400" dirty="0">
                <a:cs typeface="Calibri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cs typeface="Calibri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5BE3F-5A3B-4B39-BDBC-3DAD726BB011}"/>
              </a:ext>
            </a:extLst>
          </p:cNvPr>
          <p:cNvSpPr txBox="1"/>
          <p:nvPr/>
        </p:nvSpPr>
        <p:spPr>
          <a:xfrm>
            <a:off x="9718245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903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erson holding a baseball bat&#10;&#10;Description generated with high confidence">
            <a:extLst>
              <a:ext uri="{FF2B5EF4-FFF2-40B4-BE49-F238E27FC236}">
                <a16:creationId xmlns:a16="http://schemas.microsoft.com/office/drawing/2014/main" id="{53E2F609-88DA-40E4-A330-322285B87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3311" b="241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98731-B1C8-4431-889A-5444E9D6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22" y="1612026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>
                <a:cs typeface="Calibri Light"/>
              </a:rPr>
              <a:t>Hyvää kesää!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7A401-5684-482D-AD6B-6FF85AC2A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05" y="3618856"/>
            <a:ext cx="5628190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z="3600">
              <a:cs typeface="Calibri"/>
            </a:endParaRPr>
          </a:p>
          <a:p>
            <a:pPr marL="0" indent="0" algn="ctr">
              <a:buNone/>
            </a:pPr>
            <a:r>
              <a:rPr lang="en-US" sz="3600">
                <a:cs typeface="Calibri"/>
              </a:rPr>
              <a:t>Leena Grönroos </a:t>
            </a:r>
            <a:r>
              <a:rPr lang="en-US" sz="3600">
                <a:cs typeface="Calibri"/>
                <a:hlinkClick r:id="rId3"/>
              </a:rPr>
              <a:t>leena.gronroos@haaga-helia.fi</a:t>
            </a:r>
            <a:r>
              <a:rPr lang="en-US" sz="3600">
                <a:cs typeface="Calibri"/>
              </a:rPr>
              <a:t> </a:t>
            </a:r>
            <a:endParaRPr lang="en-US"/>
          </a:p>
          <a:p>
            <a:pPr marL="0" indent="0" algn="ctr">
              <a:buNone/>
            </a:pPr>
            <a:r>
              <a:rPr lang="en-US" sz="3600" b="1">
                <a:cs typeface="Calibri" panose="020F0502020204030204"/>
              </a:rPr>
              <a:t>Tervetuloa matkailun maailmaan! 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sz="360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99294-4F1A-4075-A7EF-54E9EBA0401A}"/>
              </a:ext>
            </a:extLst>
          </p:cNvPr>
          <p:cNvSpPr txBox="1"/>
          <p:nvPr/>
        </p:nvSpPr>
        <p:spPr>
          <a:xfrm>
            <a:off x="10819501" y="6491917"/>
            <a:ext cx="196682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Visit Finland</a:t>
            </a:r>
            <a:endParaRPr lang="en-US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3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6C01-E07D-44BA-85B5-5E1418CF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729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Lähteitä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C185-BA9D-44F1-AC30-07F3086D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36" y="1451814"/>
            <a:ext cx="10515600" cy="5645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Esityksessä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käytetty</a:t>
            </a:r>
            <a:r>
              <a:rPr lang="en-US" dirty="0">
                <a:cs typeface="Calibri"/>
              </a:rPr>
              <a:t> Sustainable Travel Finland -</a:t>
            </a:r>
            <a:r>
              <a:rPr lang="en-US" dirty="0" err="1">
                <a:cs typeface="Calibri"/>
              </a:rPr>
              <a:t>aineistoa</a:t>
            </a: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Visit  Finland</a:t>
            </a:r>
            <a:r>
              <a:rPr lang="en-US" dirty="0">
                <a:cs typeface="Calibri"/>
              </a:rPr>
              <a:t>. </a:t>
            </a:r>
            <a:r>
              <a:rPr lang="en-US" dirty="0" err="1">
                <a:cs typeface="Calibri"/>
              </a:rPr>
              <a:t>Vastuullisuus</a:t>
            </a:r>
            <a:r>
              <a:rPr lang="en-US" dirty="0" smtClean="0">
                <a:cs typeface="Calibri"/>
              </a:rPr>
              <a:t>. </a:t>
            </a:r>
            <a:br>
              <a:rPr lang="en-US" dirty="0" smtClean="0">
                <a:cs typeface="Calibri"/>
              </a:rPr>
            </a:b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://www.businessfinland.fi/suomalaisille-asiakkaille/palvelut/verkostot/matkailu/vastuullisuus/kestava-matkailu-lyhyesti/</a:t>
            </a:r>
            <a:endParaRPr lang="fi-FI" dirty="0"/>
          </a:p>
          <a:p>
            <a:r>
              <a:rPr lang="en-US" dirty="0" smtClean="0">
                <a:cs typeface="Calibri"/>
              </a:rPr>
              <a:t>Goodwin </a:t>
            </a:r>
            <a:r>
              <a:rPr lang="en-US" dirty="0">
                <a:cs typeface="Calibri"/>
              </a:rPr>
              <a:t>Harold. Taking responsibility for tourism. </a:t>
            </a:r>
            <a:r>
              <a:rPr lang="en-US" dirty="0">
                <a:cs typeface="Calibri"/>
                <a:hlinkClick r:id="rId3"/>
              </a:rPr>
              <a:t>https://haroldgoodwin.info/</a:t>
            </a:r>
            <a:r>
              <a:rPr lang="en-US" dirty="0">
                <a:cs typeface="Calibri"/>
              </a:rPr>
              <a:t>  </a:t>
            </a:r>
          </a:p>
          <a:p>
            <a:r>
              <a:rPr lang="en-US" dirty="0" smtClean="0">
                <a:cs typeface="Calibri"/>
              </a:rPr>
              <a:t>World </a:t>
            </a:r>
            <a:r>
              <a:rPr lang="en-US" dirty="0">
                <a:cs typeface="Calibri"/>
              </a:rPr>
              <a:t>travel market (WTM) </a:t>
            </a:r>
            <a:r>
              <a:rPr lang="en-US" dirty="0" err="1">
                <a:cs typeface="Calibri"/>
              </a:rPr>
              <a:t>Responsbile</a:t>
            </a:r>
            <a:r>
              <a:rPr lang="en-US" dirty="0">
                <a:cs typeface="Calibri"/>
              </a:rPr>
              <a:t> tourism blog </a:t>
            </a:r>
            <a:r>
              <a:rPr lang="en-US" dirty="0">
                <a:cs typeface="Calibri"/>
                <a:hlinkClick r:id="rId4"/>
              </a:rPr>
              <a:t>https://news.wtm.com/category/responsible-tourism/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ss, person, outdoor, tree&#10;&#10;Description generated with very high confidence">
            <a:extLst>
              <a:ext uri="{FF2B5EF4-FFF2-40B4-BE49-F238E27FC236}">
                <a16:creationId xmlns:a16="http://schemas.microsoft.com/office/drawing/2014/main" id="{305E2F74-AEF3-414C-BF04-A0836B6D5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23" b="133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0675A-BEB1-400F-9F4F-5A3AFA08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</a:rPr>
              <a:t>Kuka oletkaan ja mikä sinua kiinnostaa matkailussa?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5697FEF-CA14-4BD2-B4C5-6F89D4CD0E80}"/>
              </a:ext>
            </a:extLst>
          </p:cNvPr>
          <p:cNvSpPr txBox="1"/>
          <p:nvPr/>
        </p:nvSpPr>
        <p:spPr>
          <a:xfrm>
            <a:off x="8591266" y="6384877"/>
            <a:ext cx="3653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Visit Finland , Elina </a:t>
            </a:r>
            <a:r>
              <a:rPr lang="en-US" err="1">
                <a:solidFill>
                  <a:srgbClr val="FFFFFF"/>
                </a:solidFill>
              </a:rPr>
              <a:t>Sirparanta</a:t>
            </a:r>
          </a:p>
        </p:txBody>
      </p:sp>
    </p:spTree>
    <p:extLst>
      <p:ext uri="{BB962C8B-B14F-4D97-AF65-F5344CB8AC3E}">
        <p14:creationId xmlns:p14="http://schemas.microsoft.com/office/powerpoint/2010/main" val="36740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A close up of a snow covered mountain&#10;&#10;Description generated with very high confidence">
            <a:extLst>
              <a:ext uri="{FF2B5EF4-FFF2-40B4-BE49-F238E27FC236}">
                <a16:creationId xmlns:a16="http://schemas.microsoft.com/office/drawing/2014/main" id="{3B09A8B9-52ED-48EE-81AD-641913702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58" t="2096" r="18828" b="419"/>
          <a:stretch/>
        </p:blipFill>
        <p:spPr>
          <a:xfrm>
            <a:off x="3551158" y="833"/>
            <a:ext cx="8638449" cy="68617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089FB-B1B3-44D5-A870-5CA6B45F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fi-FI" sz="4000" b="1" dirty="0">
                <a:solidFill>
                  <a:srgbClr val="FFFFFF"/>
                </a:solidFill>
                <a:cs typeface="Calibri Light"/>
              </a:rPr>
              <a:t>Kestävä matkailu </a:t>
            </a:r>
            <a:br>
              <a:rPr lang="fi-FI" sz="4000" b="1" dirty="0">
                <a:solidFill>
                  <a:srgbClr val="FFFFFF"/>
                </a:solidFill>
                <a:cs typeface="Calibri Light"/>
              </a:rPr>
            </a:br>
            <a:r>
              <a:rPr lang="fi-FI" sz="4000" b="1" dirty="0">
                <a:solidFill>
                  <a:srgbClr val="FFFFFF"/>
                </a:solidFill>
                <a:cs typeface="Calibri Light"/>
              </a:rPr>
              <a:t>ja vastuullinen matkailu </a:t>
            </a:r>
            <a:r>
              <a:rPr lang="fi-FI" sz="4000" b="1" dirty="0">
                <a:cs typeface="Calibri Light"/>
              </a:rPr>
              <a:t/>
            </a:r>
            <a:br>
              <a:rPr lang="fi-FI" sz="4000" b="1" dirty="0">
                <a:cs typeface="Calibri Light"/>
              </a:rPr>
            </a:br>
            <a:r>
              <a:rPr lang="fi-FI" sz="4000" b="1" dirty="0">
                <a:solidFill>
                  <a:srgbClr val="FFFFFF"/>
                </a:solidFill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6C23-D03E-4918-8FDD-C09F19BC9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263236"/>
            <a:ext cx="3676903" cy="63730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1600" b="1" dirty="0">
                <a:solidFill>
                  <a:srgbClr val="000000"/>
                </a:solidFill>
                <a:cs typeface="Calibri"/>
              </a:rPr>
              <a:t>Kestävä kehitys </a:t>
            </a:r>
            <a:r>
              <a:rPr lang="fi-FI" sz="1600" b="1" dirty="0" err="1">
                <a:solidFill>
                  <a:srgbClr val="000000"/>
                </a:solidFill>
                <a:cs typeface="Calibri"/>
              </a:rPr>
              <a:t>Sustainable</a:t>
            </a:r>
            <a:r>
              <a:rPr lang="fi-FI" sz="1600" b="1" dirty="0">
                <a:solidFill>
                  <a:srgbClr val="000000"/>
                </a:solidFill>
                <a:cs typeface="Calibri"/>
              </a:rPr>
              <a:t> </a:t>
            </a:r>
            <a:r>
              <a:rPr lang="fi-FI" sz="1600" b="1" dirty="0" err="1">
                <a:solidFill>
                  <a:srgbClr val="000000"/>
                </a:solidFill>
                <a:cs typeface="Calibri"/>
              </a:rPr>
              <a:t>Development</a:t>
            </a:r>
            <a:r>
              <a:rPr lang="fi-FI" sz="1600" b="1" dirty="0">
                <a:solidFill>
                  <a:srgbClr val="000000"/>
                </a:solidFill>
                <a:cs typeface="Calibri"/>
              </a:rPr>
              <a:t>  </a:t>
            </a:r>
            <a:endParaRPr lang="fi-FI" sz="16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 sz="1600" dirty="0">
                <a:solidFill>
                  <a:srgbClr val="000000"/>
                </a:solidFill>
                <a:cs typeface="Calibri"/>
              </a:rPr>
              <a:t>Kestävä kehitys on maailmanlaajuisesti, alueellisesti ja paikallisesti tapahtuvaa jatkuvaa </a:t>
            </a:r>
            <a:r>
              <a:rPr lang="fi-FI" sz="1600" dirty="0" smtClean="0">
                <a:solidFill>
                  <a:srgbClr val="000000"/>
                </a:solidFill>
                <a:cs typeface="Calibri"/>
              </a:rPr>
              <a:t>ja </a:t>
            </a:r>
            <a:r>
              <a:rPr lang="fi-FI" sz="1600" dirty="0" err="1" smtClean="0">
                <a:solidFill>
                  <a:srgbClr val="000000"/>
                </a:solidFill>
                <a:cs typeface="Calibri"/>
              </a:rPr>
              <a:t>hjattua</a:t>
            </a:r>
            <a:r>
              <a:rPr lang="fi-FI" sz="1600" dirty="0">
                <a:solidFill>
                  <a:srgbClr val="000000"/>
                </a:solidFill>
                <a:cs typeface="Calibri"/>
              </a:rPr>
              <a:t>  yhteiskunnallista  muutosta, jonka päämääränä on turvata nykyisille ja tuleville sukupolville hyvät elämisen mahdollisuudet. </a:t>
            </a:r>
            <a:endParaRPr lang="fi-FI" sz="1600" dirty="0" smtClean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 sz="1600" dirty="0" smtClean="0">
                <a:solidFill>
                  <a:srgbClr val="000000"/>
                </a:solidFill>
                <a:cs typeface="Calibri"/>
              </a:rPr>
              <a:t>Tämä</a:t>
            </a:r>
            <a:r>
              <a:rPr lang="fi-FI" sz="1600" dirty="0">
                <a:solidFill>
                  <a:srgbClr val="000000"/>
                </a:solidFill>
                <a:cs typeface="Calibri"/>
              </a:rPr>
              <a:t>  tarkoittaa myös, että ympäristö, ihminen ja talous otetaan tasavertaisesti huomioon päätöksenteossa ja toiminnassa.</a:t>
            </a:r>
            <a:br>
              <a:rPr lang="fi-FI" sz="1600" dirty="0">
                <a:solidFill>
                  <a:srgbClr val="000000"/>
                </a:solidFill>
                <a:cs typeface="Calibri"/>
              </a:rPr>
            </a:br>
            <a:r>
              <a:rPr lang="fi-FI" sz="1600" dirty="0">
                <a:solidFill>
                  <a:srgbClr val="000000"/>
                </a:solidFill>
                <a:cs typeface="Calibri"/>
              </a:rPr>
              <a:t>(YK:n Brundtlandin komissio 1987)</a:t>
            </a:r>
          </a:p>
          <a:p>
            <a:pPr marL="0" indent="0">
              <a:buNone/>
            </a:pPr>
            <a:r>
              <a:rPr lang="fi-FI" sz="1600" b="1" dirty="0">
                <a:solidFill>
                  <a:srgbClr val="000000"/>
                </a:solidFill>
                <a:cs typeface="Calibri"/>
              </a:rPr>
              <a:t>Kestävä kehitys</a:t>
            </a:r>
            <a:r>
              <a:rPr lang="fi-FI" sz="1600" dirty="0">
                <a:solidFill>
                  <a:srgbClr val="000000"/>
                </a:solidFill>
                <a:cs typeface="Calibri"/>
              </a:rPr>
              <a:t> voidaan nähdä tavoitteena, johon </a:t>
            </a:r>
            <a:br>
              <a:rPr lang="fi-FI" sz="1600" dirty="0">
                <a:solidFill>
                  <a:srgbClr val="000000"/>
                </a:solidFill>
                <a:cs typeface="Calibri"/>
              </a:rPr>
            </a:br>
            <a:r>
              <a:rPr lang="fi-FI" sz="1600" dirty="0">
                <a:solidFill>
                  <a:srgbClr val="000000"/>
                </a:solidFill>
                <a:cs typeface="Calibri"/>
              </a:rPr>
              <a:t>yritysvastuulla pyritään. </a:t>
            </a:r>
          </a:p>
          <a:p>
            <a:pPr marL="0" indent="0">
              <a:buNone/>
            </a:pPr>
            <a:endParaRPr lang="fi-FI" sz="1600" dirty="0">
              <a:solidFill>
                <a:srgbClr val="00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600" b="1" dirty="0">
                <a:solidFill>
                  <a:srgbClr val="000000"/>
                </a:solidFill>
                <a:cs typeface="Calibri"/>
              </a:rPr>
              <a:t>Kestävä matkailu -</a:t>
            </a:r>
            <a:r>
              <a:rPr lang="fi-FI" sz="1600" b="1" dirty="0" err="1">
                <a:solidFill>
                  <a:srgbClr val="000000"/>
                </a:solidFill>
                <a:cs typeface="Calibri"/>
              </a:rPr>
              <a:t>Sustainable</a:t>
            </a:r>
            <a:r>
              <a:rPr lang="fi-FI" sz="1600" b="1" dirty="0">
                <a:solidFill>
                  <a:srgbClr val="000000"/>
                </a:solidFill>
                <a:cs typeface="Calibri"/>
              </a:rPr>
              <a:t> </a:t>
            </a:r>
            <a:r>
              <a:rPr lang="fi-FI" sz="1600" b="1" dirty="0" err="1">
                <a:solidFill>
                  <a:srgbClr val="000000"/>
                </a:solidFill>
                <a:cs typeface="Calibri"/>
              </a:rPr>
              <a:t>Tourism</a:t>
            </a:r>
            <a:r>
              <a:rPr lang="fi-FI" sz="1600" dirty="0">
                <a:solidFill>
                  <a:srgbClr val="000000"/>
                </a:solidFill>
                <a:cs typeface="Calibri"/>
              </a:rPr>
              <a:t> </a:t>
            </a: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fi-FI" sz="1600" dirty="0">
              <a:solidFill>
                <a:srgbClr val="00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600" dirty="0">
                <a:solidFill>
                  <a:srgbClr val="000000"/>
                </a:solidFill>
                <a:cs typeface="Calibri"/>
              </a:rPr>
              <a:t>on matkailua, joka huomioi nykyiset ja tulevat taloudelliset, sosiaaliset ja ympäristölliset vaikutukset niin, että matkailijoiden, matkailuyritysten, matkailukohteiden, ympäristön ja paikallisväestön tarpeet on huomioitu. (UNWTO</a:t>
            </a:r>
            <a:r>
              <a:rPr lang="fi-FI" sz="1300" dirty="0">
                <a:solidFill>
                  <a:srgbClr val="000000"/>
                </a:solidFill>
                <a:cs typeface="Calibri"/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D28B2-2A37-43AF-AEB4-E20BE0A1D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779885"/>
            <a:ext cx="3618114" cy="49845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Vastuullinen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matkailun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yritystoiminta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 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cs typeface="Calibri"/>
              </a:rPr>
              <a:t>on </a:t>
            </a:r>
            <a:r>
              <a:rPr lang="en-US" sz="2000" dirty="0" err="1" smtClean="0">
                <a:solidFill>
                  <a:srgbClr val="000000"/>
                </a:solidFill>
                <a:cs typeface="Calibri"/>
              </a:rPr>
              <a:t>kestävää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 ja </a:t>
            </a:r>
            <a:r>
              <a:rPr lang="en-US" sz="2000" dirty="0" err="1" smtClean="0">
                <a:solidFill>
                  <a:srgbClr val="000000"/>
                </a:solidFill>
                <a:cs typeface="Calibri"/>
              </a:rPr>
              <a:t>kannattavaa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liiketoimintaa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jossa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huomioidaan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yrityksen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suorat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epäsuorat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vaikutukset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ympäröivään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yhteiskuntaan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. </a:t>
            </a:r>
          </a:p>
          <a:p>
            <a:pPr marL="0" indent="0">
              <a:spcBef>
                <a:spcPts val="0"/>
              </a:spcBef>
              <a:buNone/>
            </a:pPr>
            <a:endParaRPr lang="fi-FI" sz="2000" b="1" dirty="0">
              <a:solidFill>
                <a:srgbClr val="00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fi-FI" sz="2000" b="1" dirty="0">
              <a:solidFill>
                <a:srgbClr val="00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000" b="1" dirty="0">
                <a:solidFill>
                  <a:srgbClr val="000000"/>
                </a:solidFill>
                <a:cs typeface="Calibri"/>
              </a:rPr>
              <a:t>Vastuullinen matkailuyritys </a:t>
            </a:r>
            <a:br>
              <a:rPr lang="fi-FI" sz="2000" b="1" dirty="0">
                <a:solidFill>
                  <a:srgbClr val="000000"/>
                </a:solidFill>
                <a:cs typeface="Calibri"/>
              </a:rPr>
            </a:br>
            <a:r>
              <a:rPr lang="fi-FI" sz="2000" dirty="0">
                <a:solidFill>
                  <a:srgbClr val="000000"/>
                </a:solidFill>
                <a:cs typeface="Calibri"/>
              </a:rPr>
              <a:t>ottaa vastuun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 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toimintansa sosiaalisista, taloudellisista ja </a:t>
            </a:r>
            <a:br>
              <a:rPr lang="fi-FI" sz="2000" dirty="0">
                <a:solidFill>
                  <a:srgbClr val="000000"/>
                </a:solidFill>
                <a:cs typeface="Calibri"/>
              </a:rPr>
            </a:br>
            <a:r>
              <a:rPr lang="fi-FI" sz="2000" dirty="0">
                <a:solidFill>
                  <a:srgbClr val="000000"/>
                </a:solidFill>
                <a:cs typeface="Calibri"/>
              </a:rPr>
              <a:t>ympäristöllisistä vaikutuksista.  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endParaRPr lang="fi-FI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000" b="1" dirty="0">
                <a:solidFill>
                  <a:srgbClr val="000000"/>
                </a:solidFill>
                <a:cs typeface="Calibri"/>
              </a:rPr>
              <a:t>Vastuullista toimintaa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, </a:t>
            </a:r>
            <a:br>
              <a:rPr lang="fi-FI" sz="2000" dirty="0">
                <a:solidFill>
                  <a:srgbClr val="000000"/>
                </a:solidFill>
                <a:cs typeface="Calibri"/>
              </a:rPr>
            </a:br>
            <a:r>
              <a:rPr lang="fi-FI" sz="2000" dirty="0">
                <a:solidFill>
                  <a:srgbClr val="000000"/>
                </a:solidFill>
                <a:cs typeface="Calibri"/>
              </a:rPr>
              <a:t>josta voi myös hakea taloudellista hyötyä. </a:t>
            </a: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E7356-2BDE-492C-94B3-519B7B48A958}"/>
              </a:ext>
            </a:extLst>
          </p:cNvPr>
          <p:cNvSpPr txBox="1"/>
          <p:nvPr/>
        </p:nvSpPr>
        <p:spPr>
          <a:xfrm>
            <a:off x="8260332" y="6491917"/>
            <a:ext cx="396527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</a:rPr>
              <a:t>Visit Finland</a:t>
            </a:r>
            <a:endParaRPr lang="en-US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6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BCEBE-222D-44F7-842A-D15A22F5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428871" cy="2436147"/>
          </a:xfrm>
        </p:spPr>
        <p:txBody>
          <a:bodyPr>
            <a:normAutofit fontScale="90000"/>
          </a:bodyPr>
          <a:lstStyle/>
          <a:p>
            <a:r>
              <a:rPr lang="en-US" err="1">
                <a:solidFill>
                  <a:srgbClr val="FFFFFF"/>
                </a:solidFill>
                <a:cs typeface="Calibri Light"/>
              </a:rPr>
              <a:t>Matkailulla</a:t>
            </a:r>
            <a:r>
              <a:rPr lang="en-US">
                <a:solidFill>
                  <a:srgbClr val="FFFFFF"/>
                </a:solidFill>
                <a:cs typeface="Calibri Light"/>
              </a:rPr>
              <a:t> on 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sekä</a:t>
            </a:r>
            <a:r>
              <a:rPr lang="en-US">
                <a:solidFill>
                  <a:srgbClr val="FFFFFF"/>
                </a:solidFill>
                <a:cs typeface="Calibri Light"/>
              </a:rPr>
              <a:t> 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hyviä</a:t>
            </a:r>
            <a:r>
              <a:rPr lang="en-US">
                <a:solidFill>
                  <a:srgbClr val="FFFFFF"/>
                </a:solidFill>
                <a:cs typeface="Calibri Light"/>
              </a:rPr>
              <a:t> 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että</a:t>
            </a:r>
            <a:r>
              <a:rPr lang="en-US">
                <a:solidFill>
                  <a:srgbClr val="FFFFFF"/>
                </a:solidFill>
                <a:cs typeface="Calibri Light"/>
              </a:rPr>
              <a:t> 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huonompia</a:t>
            </a:r>
            <a:r>
              <a:rPr lang="en-US">
                <a:solidFill>
                  <a:srgbClr val="FFFFFF"/>
                </a:solidFill>
                <a:cs typeface="Calibri Light"/>
              </a:rPr>
              <a:t> 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vaikutuksia</a:t>
            </a:r>
            <a:r>
              <a:rPr lang="en-US">
                <a:solidFill>
                  <a:srgbClr val="FFFFFF"/>
                </a:solidFill>
                <a:cs typeface="Calibri Light"/>
              </a:rPr>
              <a:t/>
            </a:r>
            <a:br>
              <a:rPr lang="en-US">
                <a:solidFill>
                  <a:srgbClr val="FFFFFF"/>
                </a:solidFill>
                <a:cs typeface="Calibri Light"/>
              </a:rPr>
            </a:br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5C99-A7BA-42CB-8D1D-4E21E53AF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686866"/>
            <a:ext cx="3266597" cy="17922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  <a:hlinkClick r:id="rId2"/>
              </a:rPr>
              <a:t>How mass tourism is destroying the cities</a:t>
            </a:r>
            <a:r>
              <a:rPr lang="en-US"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Mitä  matkailu on aiheuttanut?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E1186-78E4-475B-B288-76E594C2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>
                <a:ea typeface="+mn-lt"/>
                <a:cs typeface="+mn-lt"/>
                <a:hlinkClick r:id="rId3"/>
              </a:rPr>
              <a:t>Marine protected areas</a:t>
            </a:r>
            <a:endParaRPr lang="en-US" sz="3200">
              <a:ea typeface="+mn-lt"/>
              <a:cs typeface="+mn-lt"/>
            </a:endParaRPr>
          </a:p>
          <a:p>
            <a:r>
              <a:rPr lang="en-US" sz="3200">
                <a:ea typeface="+mn-lt"/>
                <a:cs typeface="+mn-lt"/>
              </a:rPr>
              <a:t>Mitä hyviä vaikutuksia matkailusta voi olla?</a:t>
            </a:r>
          </a:p>
        </p:txBody>
      </p:sp>
    </p:spTree>
    <p:extLst>
      <p:ext uri="{BB962C8B-B14F-4D97-AF65-F5344CB8AC3E}">
        <p14:creationId xmlns:p14="http://schemas.microsoft.com/office/powerpoint/2010/main" val="36013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9B8FA-3258-4504-88E1-F47A9FAA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30" y="1384104"/>
            <a:ext cx="2975389" cy="4363844"/>
          </a:xfrm>
        </p:spPr>
        <p:txBody>
          <a:bodyPr anchor="t"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  <a:cs typeface="Calibri Light"/>
              </a:rPr>
              <a:t>Matkailun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4000" b="1" dirty="0" smtClean="0">
                <a:solidFill>
                  <a:srgbClr val="FFFFFF"/>
                </a:solidFill>
                <a:cs typeface="Calibri Light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cs typeface="Calibri Light"/>
              </a:rPr>
            </a:br>
            <a:r>
              <a:rPr lang="en-US" sz="4000" b="1" dirty="0" err="1" smtClean="0">
                <a:solidFill>
                  <a:srgbClr val="FFFFFF"/>
                </a:solidFill>
                <a:cs typeface="Calibri Light"/>
              </a:rPr>
              <a:t>vaikutukset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4000" b="1" dirty="0" smtClean="0">
                <a:solidFill>
                  <a:srgbClr val="FFFFFF"/>
                </a:solidFill>
                <a:cs typeface="Calibri Light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cs typeface="Calibri Light"/>
              </a:rPr>
            </a:br>
            <a:r>
              <a:rPr lang="en-US" sz="4000" b="1" dirty="0" err="1" smtClean="0">
                <a:solidFill>
                  <a:srgbClr val="FFFFFF"/>
                </a:solidFill>
                <a:cs typeface="Calibri Light"/>
              </a:rPr>
              <a:t>luonnon-ympäristöön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4000" b="1" dirty="0" smtClean="0">
                <a:solidFill>
                  <a:srgbClr val="FFFFFF"/>
                </a:solidFill>
                <a:cs typeface="Calibri Light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cs typeface="Calibri Light"/>
              </a:rPr>
            </a:br>
            <a:r>
              <a:rPr lang="en-US" sz="4000" b="1" dirty="0" smtClean="0">
                <a:solidFill>
                  <a:srgbClr val="FFFFFF"/>
                </a:solidFill>
                <a:cs typeface="Calibri Light"/>
              </a:rPr>
              <a:t>ja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 </a:t>
            </a:r>
            <a:br>
              <a:rPr lang="en-US" sz="4000" b="1" dirty="0">
                <a:solidFill>
                  <a:srgbClr val="FFFFFF"/>
                </a:solidFill>
                <a:cs typeface="Calibri Light"/>
              </a:rPr>
            </a:br>
            <a:r>
              <a:rPr lang="en-US" sz="4000" b="1" dirty="0" err="1" smtClean="0">
                <a:solidFill>
                  <a:srgbClr val="FFFFFF"/>
                </a:solidFill>
                <a:cs typeface="Calibri Light"/>
              </a:rPr>
              <a:t>rakennettuunympäristöön</a:t>
            </a:r>
            <a:endParaRPr lang="en-US" sz="4000" b="1" dirty="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B25BC-FD82-4F0D-8AB5-3FF75FE9F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9049" y="900545"/>
            <a:ext cx="4070822" cy="6068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b="1" dirty="0">
              <a:cs typeface="Calibri" panose="020F0502020204030204"/>
            </a:endParaRPr>
          </a:p>
          <a:p>
            <a:r>
              <a:rPr lang="en-US" sz="1800" dirty="0" err="1">
                <a:ea typeface="+mn-lt"/>
                <a:cs typeface="+mn-lt"/>
              </a:rPr>
              <a:t>Liikenne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energiankulutus</a:t>
            </a:r>
            <a:r>
              <a:rPr lang="en-US" sz="1800" dirty="0">
                <a:ea typeface="+mn-lt"/>
                <a:cs typeface="+mn-lt"/>
              </a:rPr>
              <a:t>: </a:t>
            </a:r>
            <a:r>
              <a:rPr lang="en-US" sz="1800" dirty="0" err="1">
                <a:ea typeface="+mn-lt"/>
                <a:cs typeface="+mn-lt"/>
              </a:rPr>
              <a:t>saasteet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melu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ilmaston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muutos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ea typeface="+mn-lt"/>
                <a:cs typeface="+mn-lt"/>
              </a:rPr>
              <a:t>Rakentaminen</a:t>
            </a:r>
            <a:r>
              <a:rPr lang="en-US" sz="1800" dirty="0">
                <a:ea typeface="+mn-lt"/>
                <a:cs typeface="+mn-lt"/>
              </a:rPr>
              <a:t>: </a:t>
            </a:r>
            <a:r>
              <a:rPr lang="en-US" sz="1800" dirty="0" err="1">
                <a:ea typeface="+mn-lt"/>
                <a:cs typeface="+mn-lt"/>
              </a:rPr>
              <a:t>maankäyttö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ea typeface="+mn-lt"/>
                <a:cs typeface="+mn-lt"/>
              </a:rPr>
              <a:t>Jätteet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 smtClean="0">
                <a:ea typeface="+mn-lt"/>
                <a:cs typeface="+mn-lt"/>
              </a:rPr>
              <a:t>roskaaminen</a:t>
            </a:r>
            <a:r>
              <a:rPr lang="en-US" sz="1800" dirty="0" smtClean="0">
                <a:ea typeface="+mn-lt"/>
                <a:cs typeface="+mn-lt"/>
              </a:rPr>
              <a:t> </a:t>
            </a:r>
          </a:p>
          <a:p>
            <a:r>
              <a:rPr lang="en-US" sz="1800" dirty="0" err="1" smtClean="0">
                <a:ea typeface="+mn-lt"/>
                <a:cs typeface="+mn-lt"/>
              </a:rPr>
              <a:t>Luonnon</a:t>
            </a:r>
            <a:r>
              <a:rPr lang="en-US" sz="1800" dirty="0" smtClean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kuluminen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ea typeface="+mn-lt"/>
                <a:cs typeface="+mn-lt"/>
              </a:rPr>
              <a:t>Vedenkulutus</a:t>
            </a:r>
            <a:r>
              <a:rPr lang="en-US" sz="1800" dirty="0">
                <a:ea typeface="+mn-lt"/>
                <a:cs typeface="+mn-lt"/>
              </a:rPr>
              <a:t> </a:t>
            </a:r>
          </a:p>
          <a:p>
            <a:r>
              <a:rPr lang="en-US" sz="1800" dirty="0" err="1">
                <a:ea typeface="+mn-lt"/>
                <a:cs typeface="+mn-lt"/>
              </a:rPr>
              <a:t>Vaikutukset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kasvillisuudelle</a:t>
            </a:r>
            <a:r>
              <a:rPr lang="en-US" sz="1800" dirty="0">
                <a:ea typeface="+mn-lt"/>
                <a:cs typeface="+mn-lt"/>
              </a:rPr>
              <a:t> ja </a:t>
            </a:r>
            <a:r>
              <a:rPr lang="en-US" sz="1800" dirty="0" err="1">
                <a:ea typeface="+mn-lt"/>
                <a:cs typeface="+mn-lt"/>
              </a:rPr>
              <a:t>eläimille</a:t>
            </a:r>
            <a:endParaRPr lang="en-US" sz="1800" dirty="0">
              <a:cs typeface="Calibri"/>
            </a:endParaRPr>
          </a:p>
          <a:p>
            <a:r>
              <a:rPr lang="en-US" sz="1800" dirty="0" smtClean="0">
                <a:ea typeface="+mn-lt"/>
                <a:cs typeface="+mn-lt"/>
              </a:rPr>
              <a:t>Oman </a:t>
            </a:r>
            <a:r>
              <a:rPr lang="en-US" sz="1800" dirty="0" err="1">
                <a:ea typeface="+mn-lt"/>
                <a:cs typeface="+mn-lt"/>
              </a:rPr>
              <a:t>paikallisen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ympäristön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kunnioituksen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kasvaminen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dirty="0" err="1">
                <a:ea typeface="+mn-lt"/>
                <a:cs typeface="+mn-lt"/>
              </a:rPr>
              <a:t>Mielenkiinto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luonnonsuojeluun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 smtClean="0">
                <a:ea typeface="+mn-lt"/>
                <a:cs typeface="+mn-lt"/>
              </a:rPr>
              <a:t>kasvaa</a:t>
            </a:r>
            <a:endParaRPr lang="en-US" sz="1800" dirty="0" smtClean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b="1" dirty="0" err="1" smtClean="0">
                <a:ea typeface="+mn-lt"/>
                <a:cs typeface="+mn-lt"/>
              </a:rPr>
              <a:t>Välilliset</a:t>
            </a:r>
            <a:r>
              <a:rPr lang="en-US" sz="1800" b="1" dirty="0" smtClean="0">
                <a:ea typeface="+mn-lt"/>
                <a:cs typeface="+mn-lt"/>
              </a:rPr>
              <a:t> </a:t>
            </a:r>
            <a:r>
              <a:rPr lang="en-US" sz="1800" b="1" dirty="0" err="1" smtClean="0">
                <a:ea typeface="+mn-lt"/>
                <a:cs typeface="+mn-lt"/>
              </a:rPr>
              <a:t>vaikutukset</a:t>
            </a:r>
            <a:r>
              <a:rPr lang="en-US" sz="1800" b="1" dirty="0" smtClean="0">
                <a:ea typeface="+mn-lt"/>
                <a:cs typeface="+mn-lt"/>
              </a:rPr>
              <a:t> </a:t>
            </a:r>
            <a:r>
              <a:rPr lang="en-US" sz="1800" b="1" dirty="0" err="1" smtClean="0">
                <a:ea typeface="+mn-lt"/>
                <a:cs typeface="+mn-lt"/>
              </a:rPr>
              <a:t>esimerkiksi</a:t>
            </a:r>
            <a:endParaRPr lang="en-US" sz="1800" b="1" dirty="0" smtClean="0">
              <a:ea typeface="+mn-lt"/>
              <a:cs typeface="+mn-lt"/>
            </a:endParaRPr>
          </a:p>
          <a:p>
            <a:r>
              <a:rPr lang="en-US" sz="1800" dirty="0" err="1" smtClean="0">
                <a:ea typeface="+mn-lt"/>
                <a:cs typeface="+mn-lt"/>
              </a:rPr>
              <a:t>Miten</a:t>
            </a:r>
            <a:r>
              <a:rPr lang="en-US" sz="1800" dirty="0" smtClean="0">
                <a:ea typeface="+mn-lt"/>
                <a:cs typeface="+mn-lt"/>
              </a:rPr>
              <a:t> </a:t>
            </a:r>
            <a:r>
              <a:rPr lang="en-US" sz="1800" dirty="0" err="1" smtClean="0">
                <a:ea typeface="+mn-lt"/>
                <a:cs typeface="+mn-lt"/>
              </a:rPr>
              <a:t>ruokatarvikkeet</a:t>
            </a:r>
            <a:r>
              <a:rPr lang="en-US" sz="1800" dirty="0" smtClean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tuotetaan</a:t>
            </a:r>
            <a:r>
              <a:rPr lang="en-US" sz="1800" dirty="0">
                <a:ea typeface="+mn-lt"/>
                <a:cs typeface="+mn-lt"/>
              </a:rPr>
              <a:t>?  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ea typeface="+mn-lt"/>
                <a:cs typeface="+mn-lt"/>
              </a:rPr>
              <a:t>Mistä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smtClean="0">
                <a:ea typeface="+mn-lt"/>
                <a:cs typeface="+mn-lt"/>
              </a:rPr>
              <a:t>ja </a:t>
            </a:r>
            <a:r>
              <a:rPr lang="en-US" sz="1800" dirty="0" err="1" smtClean="0">
                <a:ea typeface="+mn-lt"/>
                <a:cs typeface="+mn-lt"/>
              </a:rPr>
              <a:t>miten</a:t>
            </a:r>
            <a:r>
              <a:rPr lang="en-US" sz="1800" dirty="0" smtClean="0">
                <a:ea typeface="+mn-lt"/>
                <a:cs typeface="+mn-lt"/>
              </a:rPr>
              <a:t> </a:t>
            </a:r>
            <a:r>
              <a:rPr lang="en-US" sz="1800" dirty="0" err="1" smtClean="0">
                <a:ea typeface="+mn-lt"/>
                <a:cs typeface="+mn-lt"/>
              </a:rPr>
              <a:t>ruokatarvikkeet</a:t>
            </a:r>
            <a:r>
              <a:rPr lang="en-US" sz="1800" dirty="0" smtClean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tuodaan</a:t>
            </a:r>
            <a:r>
              <a:rPr lang="en-US" sz="1800" dirty="0"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 </a:t>
            </a:r>
            <a:endParaRPr lang="en-US" sz="1800" dirty="0">
              <a:cs typeface="Calibri"/>
            </a:endParaRPr>
          </a:p>
        </p:txBody>
      </p:sp>
      <p:sp>
        <p:nvSpPr>
          <p:cNvPr id="5" name="Isosceles Triangle 4"/>
          <p:cNvSpPr/>
          <p:nvPr/>
        </p:nvSpPr>
        <p:spPr>
          <a:xfrm rot="10800000">
            <a:off x="9351818" y="1495953"/>
            <a:ext cx="1662545" cy="349067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8434578" y="153616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globaali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8586978" y="4625734"/>
            <a:ext cx="7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Ähtäri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4273471" y="438996"/>
            <a:ext cx="4619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latin typeface="+mj-lt"/>
                <a:ea typeface="+mj-ea"/>
                <a:cs typeface="+mj-cs"/>
              </a:rPr>
              <a:t>Mikä on hyvää ja mikä huonoa?</a:t>
            </a:r>
            <a:endParaRPr lang="fi-FI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93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2" y="4515642"/>
            <a:ext cx="5191125" cy="2181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656" y="6400708"/>
            <a:ext cx="1106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hlinkClick r:id="rId3"/>
              </a:rPr>
              <a:t>Ilmasto-opas.fi</a:t>
            </a:r>
            <a:endParaRPr lang="fi-FI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824" y="2205927"/>
            <a:ext cx="8371176" cy="2477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02" y="192082"/>
            <a:ext cx="6444095" cy="1907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8054" y="1510146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HS 11.5.2018</a:t>
            </a:r>
            <a:endParaRPr lang="fi-FI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414293" y="356061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HS 11.6.2018</a:t>
            </a:r>
            <a:endParaRPr lang="fi-FI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443" y="4939314"/>
            <a:ext cx="6233557" cy="1461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2304" y="463706"/>
            <a:ext cx="4607928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#lentolakko</a:t>
            </a:r>
          </a:p>
          <a:p>
            <a:r>
              <a:rPr lang="fi-FI" sz="2000" dirty="0" smtClean="0"/>
              <a:t>Mutta mitä tapahtuu Thaimaan miljoonille</a:t>
            </a:r>
            <a:br>
              <a:rPr lang="fi-FI" sz="2000" dirty="0" smtClean="0"/>
            </a:br>
            <a:r>
              <a:rPr lang="fi-FI" sz="2000" dirty="0" smtClean="0"/>
              <a:t> matkailusta työllistyville ihmisille, </a:t>
            </a:r>
            <a:br>
              <a:rPr lang="fi-FI" sz="2000" dirty="0" smtClean="0"/>
            </a:br>
            <a:r>
              <a:rPr lang="fi-FI" sz="2000" dirty="0" smtClean="0"/>
              <a:t>jos lakkaamme lentämästä? 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13681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713EC-6D9A-48E4-BD9D-0D4FAC06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Autofit/>
          </a:bodyPr>
          <a:lstStyle/>
          <a:p>
            <a:r>
              <a:rPr lang="en-US" sz="4000" b="1" dirty="0" err="1">
                <a:solidFill>
                  <a:srgbClr val="FFFFFF"/>
                </a:solidFill>
                <a:cs typeface="Calibri Light"/>
              </a:rPr>
              <a:t>Matkailun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cs typeface="Calibri Light"/>
              </a:rPr>
              <a:t>sosio-kulttuuriset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 ja </a:t>
            </a:r>
            <a:r>
              <a:rPr lang="en-US" sz="4000" b="1" dirty="0" err="1">
                <a:solidFill>
                  <a:srgbClr val="FFFFFF"/>
                </a:solidFill>
                <a:cs typeface="Calibri Light"/>
              </a:rPr>
              <a:t>taloudelliset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cs typeface="Calibri Light"/>
              </a:rPr>
              <a:t>vaikutukset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cs typeface="Calibri Light"/>
              </a:rPr>
              <a:t>kulkevat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cs typeface="Calibri Light"/>
              </a:rPr>
              <a:t>usein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cs typeface="Calibri Light"/>
              </a:rPr>
              <a:t>käsi</a:t>
            </a:r>
            <a:r>
              <a:rPr lang="en-US" sz="4000" b="1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cs typeface="Calibri Light"/>
              </a:rPr>
              <a:t>kädessä</a:t>
            </a:r>
            <a:endParaRPr lang="en-US" sz="40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899A0-5E9C-4FF6-B187-F539374E7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9050" y="1321504"/>
            <a:ext cx="4192640" cy="52736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900" b="1" dirty="0" err="1">
                <a:ea typeface="+mn-lt"/>
                <a:cs typeface="+mn-lt"/>
              </a:rPr>
              <a:t>Matkailun</a:t>
            </a:r>
            <a:r>
              <a:rPr lang="en-US" sz="1900" b="1" dirty="0">
                <a:ea typeface="+mn-lt"/>
                <a:cs typeface="+mn-lt"/>
              </a:rPr>
              <a:t> </a:t>
            </a:r>
            <a:r>
              <a:rPr lang="en-US" sz="1900" b="1" dirty="0" err="1">
                <a:ea typeface="+mn-lt"/>
                <a:cs typeface="+mn-lt"/>
              </a:rPr>
              <a:t>vaikutukset</a:t>
            </a:r>
            <a:r>
              <a:rPr lang="en-US" sz="1900" b="1" dirty="0">
                <a:ea typeface="+mn-lt"/>
                <a:cs typeface="+mn-lt"/>
              </a:rPr>
              <a:t> </a:t>
            </a:r>
            <a:r>
              <a:rPr lang="en-US" sz="1900" b="1" dirty="0" err="1">
                <a:ea typeface="+mn-lt"/>
                <a:cs typeface="+mn-lt"/>
              </a:rPr>
              <a:t>yrityksen</a:t>
            </a:r>
            <a:r>
              <a:rPr lang="en-US" sz="1900" b="1" dirty="0">
                <a:ea typeface="+mn-lt"/>
                <a:cs typeface="+mn-lt"/>
              </a:rPr>
              <a:t> </a:t>
            </a:r>
            <a:r>
              <a:rPr lang="en-US" sz="1900" b="1" dirty="0" err="1">
                <a:ea typeface="+mn-lt"/>
                <a:cs typeface="+mn-lt"/>
              </a:rPr>
              <a:t>työntekijöihin</a:t>
            </a:r>
            <a:r>
              <a:rPr lang="en-US" sz="1900" b="1" dirty="0">
                <a:ea typeface="+mn-lt"/>
                <a:cs typeface="+mn-lt"/>
              </a:rPr>
              <a:t> ja </a:t>
            </a:r>
            <a:r>
              <a:rPr lang="en-US" sz="1900" b="1" dirty="0" err="1">
                <a:ea typeface="+mn-lt"/>
                <a:cs typeface="+mn-lt"/>
              </a:rPr>
              <a:t>paikallisväestöön</a:t>
            </a:r>
            <a:endParaRPr lang="en-US" sz="1900" dirty="0">
              <a:cs typeface="Calibri" panose="020F0502020204030204"/>
            </a:endParaRPr>
          </a:p>
          <a:p>
            <a:r>
              <a:rPr lang="en-US" sz="1900" dirty="0" err="1">
                <a:ea typeface="+mn-lt"/>
                <a:cs typeface="+mn-lt"/>
              </a:rPr>
              <a:t>Elintason</a:t>
            </a:r>
            <a:r>
              <a:rPr lang="en-US" sz="1900" dirty="0">
                <a:ea typeface="+mn-lt"/>
                <a:cs typeface="+mn-lt"/>
              </a:rPr>
              <a:t> &amp; </a:t>
            </a:r>
            <a:r>
              <a:rPr lang="en-US" sz="1900" dirty="0" err="1">
                <a:ea typeface="+mn-lt"/>
                <a:cs typeface="+mn-lt"/>
              </a:rPr>
              <a:t>hyvinvoinnin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nousu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  <a:t></a:t>
            </a:r>
            <a:endParaRPr lang="en-US" sz="1900" dirty="0">
              <a:cs typeface="Calibri"/>
            </a:endParaRPr>
          </a:p>
          <a:p>
            <a:r>
              <a:rPr lang="en-US" sz="1900" dirty="0" err="1">
                <a:ea typeface="+mn-lt"/>
                <a:cs typeface="+mn-lt"/>
              </a:rPr>
              <a:t>Ylpeys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omasta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kulttuurista</a:t>
            </a:r>
            <a:r>
              <a:rPr lang="en-US" sz="1900" dirty="0">
                <a:ea typeface="+mn-lt"/>
                <a:cs typeface="+mn-lt"/>
              </a:rPr>
              <a:t> ja </a:t>
            </a:r>
            <a:r>
              <a:rPr lang="en-US" sz="1900" dirty="0" err="1">
                <a:ea typeface="+mn-lt"/>
                <a:cs typeface="+mn-lt"/>
              </a:rPr>
              <a:t>perinteistä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  <a:t></a:t>
            </a:r>
            <a:endParaRPr lang="en-US" sz="1900" dirty="0">
              <a:cs typeface="Calibri"/>
            </a:endParaRPr>
          </a:p>
          <a:p>
            <a:r>
              <a:rPr lang="en-US" sz="1900" dirty="0" err="1">
                <a:ea typeface="+mn-lt"/>
                <a:cs typeface="+mn-lt"/>
              </a:rPr>
              <a:t>Paikallisen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kulttuurin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uudelleennousu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matkailijoiden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kiinnostuksen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myötä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  <a:t></a:t>
            </a:r>
            <a:endParaRPr lang="en-US" sz="1900" dirty="0">
              <a:cs typeface="Calibri"/>
            </a:endParaRPr>
          </a:p>
          <a:p>
            <a:r>
              <a:rPr lang="en-US" sz="1900" dirty="0" err="1">
                <a:ea typeface="+mn-lt"/>
                <a:cs typeface="+mn-lt"/>
              </a:rPr>
              <a:t>Infrastruktuurin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rakentaminen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  <a:t> </a:t>
            </a:r>
            <a:endParaRPr lang="en-US" sz="1900" dirty="0">
              <a:cs typeface="Calibri"/>
            </a:endParaRPr>
          </a:p>
          <a:p>
            <a:r>
              <a:rPr lang="en-US" sz="1900" dirty="0" err="1">
                <a:ea typeface="+mn-lt"/>
                <a:cs typeface="+mn-lt"/>
              </a:rPr>
              <a:t>Lisää</a:t>
            </a:r>
            <a:r>
              <a:rPr lang="en-US" sz="1900" dirty="0">
                <a:ea typeface="+mn-lt"/>
                <a:cs typeface="+mn-lt"/>
              </a:rPr>
              <a:t> ja </a:t>
            </a:r>
            <a:r>
              <a:rPr lang="en-US" sz="1900" dirty="0" err="1">
                <a:ea typeface="+mn-lt"/>
                <a:cs typeface="+mn-lt"/>
              </a:rPr>
              <a:t>monipuolisia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palveluja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alueelle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smtClean="0">
                <a:ea typeface="+mn-lt"/>
                <a:cs typeface="+mn-lt"/>
              </a:rPr>
              <a:t>– vain </a:t>
            </a:r>
            <a: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  <a:t>? </a:t>
            </a:r>
            <a:endParaRPr lang="en-US" sz="1900" dirty="0">
              <a:cs typeface="Calibri"/>
            </a:endParaRPr>
          </a:p>
          <a:p>
            <a:r>
              <a:rPr lang="en-US" sz="1900" dirty="0" err="1">
                <a:ea typeface="+mn-lt"/>
                <a:cs typeface="+mn-lt"/>
              </a:rPr>
              <a:t>Uusia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tapoja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dirty="0" err="1">
                <a:ea typeface="+mn-lt"/>
                <a:cs typeface="+mn-lt"/>
              </a:rPr>
              <a:t>elämäntyyliä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  <a:t></a:t>
            </a:r>
            <a:b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</a:br>
            <a:r>
              <a:rPr lang="en-US" sz="1900" dirty="0" err="1" smtClean="0">
                <a:ea typeface="+mn-lt"/>
                <a:cs typeface="+mn-lt"/>
                <a:sym typeface="Wingdings" panose="05000000000000000000" pitchFamily="2" charset="2"/>
              </a:rPr>
              <a:t>myös</a:t>
            </a:r>
            <a: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  <a:t> ?</a:t>
            </a:r>
            <a:endParaRPr lang="en-US" sz="1900" dirty="0">
              <a:cs typeface="Calibri"/>
            </a:endParaRPr>
          </a:p>
          <a:p>
            <a:r>
              <a:rPr lang="en-US" sz="1900" dirty="0" err="1">
                <a:ea typeface="+mn-lt"/>
                <a:cs typeface="+mn-lt"/>
              </a:rPr>
              <a:t>Paikallisen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kulttuurin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muuttuminen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kaupalliseksi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  <a:t>?</a:t>
            </a:r>
            <a:endParaRPr lang="en-US" sz="1900" dirty="0">
              <a:cs typeface="Calibri"/>
            </a:endParaRPr>
          </a:p>
          <a:p>
            <a:r>
              <a:rPr lang="en-US" sz="1900" dirty="0" err="1">
                <a:ea typeface="+mn-lt"/>
                <a:cs typeface="+mn-lt"/>
              </a:rPr>
              <a:t>Ruuhkautuminen</a:t>
            </a:r>
            <a:r>
              <a:rPr lang="en-US" sz="1900" dirty="0">
                <a:ea typeface="+mn-lt"/>
                <a:cs typeface="+mn-lt"/>
              </a:rPr>
              <a:t> &amp; </a:t>
            </a:r>
            <a:r>
              <a:rPr lang="en-US" sz="1900" dirty="0" err="1">
                <a:ea typeface="+mn-lt"/>
                <a:cs typeface="+mn-lt"/>
              </a:rPr>
              <a:t>overtourism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dirty="0" err="1">
                <a:ea typeface="+mn-lt"/>
                <a:cs typeface="+mn-lt"/>
              </a:rPr>
              <a:t>ärsyyntyminen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matkailijoihin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smtClean="0">
                <a:ea typeface="+mn-lt"/>
                <a:cs typeface="+mn-lt"/>
                <a:sym typeface="Wingdings" panose="05000000000000000000" pitchFamily="2" charset="2"/>
              </a:rPr>
              <a:t></a:t>
            </a:r>
            <a:endParaRPr lang="en-US" sz="1900" dirty="0">
              <a:cs typeface="Calibri"/>
            </a:endParaRPr>
          </a:p>
          <a:p>
            <a:endParaRPr lang="en-US" sz="1600" dirty="0"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EC088-C9A2-4C4C-B2B2-308151019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607133" cy="43638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err="1">
                <a:cs typeface="Calibri"/>
              </a:rPr>
              <a:t>Matkailun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vaikutukset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yrityksen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työntekijöihin</a:t>
            </a:r>
            <a:r>
              <a:rPr lang="en-US" sz="2000" b="1" dirty="0">
                <a:cs typeface="Calibri"/>
              </a:rPr>
              <a:t> ja </a:t>
            </a:r>
            <a:r>
              <a:rPr lang="en-US" sz="2000" b="1" dirty="0" err="1">
                <a:cs typeface="Calibri"/>
              </a:rPr>
              <a:t>paikallisväestöön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cs typeface="Calibri"/>
              </a:rPr>
              <a:t>Tulo</a:t>
            </a:r>
            <a:r>
              <a:rPr lang="en-US" sz="2000" dirty="0">
                <a:cs typeface="Calibri"/>
              </a:rPr>
              <a:t> ja </a:t>
            </a:r>
            <a:r>
              <a:rPr lang="en-US" sz="2000" dirty="0" err="1">
                <a:cs typeface="Calibri"/>
              </a:rPr>
              <a:t>työllisyys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  <a:sym typeface="Wingdings" panose="05000000000000000000" pitchFamily="2" charset="2"/>
              </a:rPr>
              <a:t>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cs typeface="Calibri"/>
              </a:rPr>
              <a:t>Investointihalukkuus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alueelle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  <a:sym typeface="Wingdings" panose="05000000000000000000" pitchFamily="2" charset="2"/>
              </a:rPr>
              <a:t>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cs typeface="Calibri"/>
              </a:rPr>
              <a:t>Sesonkiluonteinen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osa-aikainen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työ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  <a:sym typeface="Wingdings" panose="05000000000000000000" pitchFamily="2" charset="2"/>
              </a:rPr>
              <a:t>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cs typeface="Calibri"/>
              </a:rPr>
              <a:t>Halpatyövoimaa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muualta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ea typeface="+mn-lt"/>
                <a:cs typeface="+mn-lt"/>
                <a:sym typeface="Wingdings" panose="05000000000000000000" pitchFamily="2" charset="2"/>
              </a:rPr>
              <a:t></a:t>
            </a:r>
          </a:p>
          <a:p>
            <a:r>
              <a:rPr lang="en-US" sz="2000" dirty="0" err="1" smtClean="0">
                <a:cs typeface="Calibri"/>
              </a:rPr>
              <a:t>Mahdollinen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riippuvuus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matkailusta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  <a:sym typeface="Wingdings" panose="05000000000000000000" pitchFamily="2" charset="2"/>
              </a:rPr>
              <a:t>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cs typeface="Calibri"/>
              </a:rPr>
              <a:t>Elinkustannusten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nousu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  <a:sym typeface="Wingdings" panose="05000000000000000000" pitchFamily="2" charset="2"/>
              </a:rPr>
              <a:t>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cs typeface="Calibri"/>
              </a:rPr>
              <a:t>Lisäkustannukset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alan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koulutuksesta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  <a:sym typeface="Wingdings" panose="05000000000000000000" pitchFamily="2" charset="2"/>
              </a:rPr>
              <a:t>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cs typeface="Calibri"/>
              </a:rPr>
              <a:t>Matkailutulon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vuotaminen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oman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alueen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ulkopuolelle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smtClean="0">
                <a:cs typeface="Calibri"/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84C1-58BE-4CC4-B9AD-DB6BF2C4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528" y="2825439"/>
            <a:ext cx="5303749" cy="370889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err="1"/>
              <a:t>Millaisia</a:t>
            </a:r>
            <a:r>
              <a:rPr lang="en-US" sz="3600" b="1"/>
              <a:t> </a:t>
            </a:r>
            <a:r>
              <a:rPr lang="en-US" sz="3600" b="1" err="1"/>
              <a:t>vaikutuksia</a:t>
            </a:r>
            <a:r>
              <a:rPr lang="en-US" sz="3600" b="1"/>
              <a:t> </a:t>
            </a:r>
            <a:r>
              <a:rPr lang="en-US" sz="3600" b="1" err="1"/>
              <a:t>matkailulla</a:t>
            </a:r>
            <a:r>
              <a:rPr lang="en-US" sz="3600" b="1"/>
              <a:t> on Ähtärissä?</a:t>
            </a: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>Sinulle? Perheellesi? Naapureillesi?</a:t>
            </a:r>
            <a:r>
              <a:rPr lang="en-US" sz="2400" b="1">
                <a:cs typeface="Calibri Light"/>
              </a:rPr>
              <a:t/>
            </a:r>
            <a:br>
              <a:rPr lang="en-US" sz="2400" b="1">
                <a:cs typeface="Calibri Light"/>
              </a:rPr>
            </a:br>
            <a:r>
              <a:rPr lang="en-US" sz="2400" b="1">
                <a:cs typeface="Calibri Light"/>
              </a:rPr>
              <a:t>Kauppialle?  Hotellille? Mökkivuokraajalle? </a:t>
            </a: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>Perinteisille tavoille? </a:t>
            </a:r>
            <a:r>
              <a:rPr lang="en-US" sz="2400" b="1">
                <a:cs typeface="Calibri Light"/>
              </a:rPr>
              <a:t/>
            </a:r>
            <a:br>
              <a:rPr lang="en-US" sz="2400" b="1">
                <a:cs typeface="Calibri Light"/>
              </a:rPr>
            </a:br>
            <a:r>
              <a:rPr lang="en-US" sz="2400" b="1">
                <a:cs typeface="Calibri Light"/>
              </a:rPr>
              <a:t>Paikallisten elämälle?</a:t>
            </a: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>Liikenteelle? Kaduille? Teille? </a:t>
            </a:r>
            <a:r>
              <a:rPr lang="en-US" sz="2400" b="1">
                <a:cs typeface="Calibri Light"/>
              </a:rPr>
              <a:t/>
            </a:r>
            <a:br>
              <a:rPr lang="en-US" sz="2400" b="1">
                <a:cs typeface="Calibri Light"/>
              </a:rPr>
            </a:br>
            <a:r>
              <a:rPr lang="en-US" sz="2400" b="1">
                <a:cs typeface="Calibri Light"/>
              </a:rPr>
              <a:t>Infrastruktuurille?</a:t>
            </a:r>
            <a:br>
              <a:rPr lang="en-US" sz="2400" b="1">
                <a:cs typeface="Calibri Light"/>
              </a:rPr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>Metsälle? Ilmalle? Vesistöille? Pelloille? Metsäpoluille? Koko luonolle</a:t>
            </a:r>
            <a:r>
              <a:rPr lang="en-US" sz="2400" b="1">
                <a:cs typeface="Calibri Light"/>
              </a:rPr>
              <a:t/>
            </a:r>
            <a:br>
              <a:rPr lang="en-US" sz="2400" b="1">
                <a:cs typeface="Calibri Light"/>
              </a:rPr>
            </a:br>
            <a:r>
              <a:rPr lang="en-US" sz="2400" b="1">
                <a:cs typeface="Calibri Light"/>
              </a:rPr>
              <a:t/>
            </a:r>
            <a:br>
              <a:rPr lang="en-US" sz="2400" b="1">
                <a:cs typeface="Calibri Light"/>
              </a:rPr>
            </a:br>
            <a:r>
              <a:rPr lang="en-US" sz="2400" b="1">
                <a:cs typeface="Calibri Light"/>
              </a:rPr>
              <a:t>Rakennuksille? Maatiloille? Uimapaikoille? Maisemille? </a:t>
            </a:r>
          </a:p>
        </p:txBody>
      </p:sp>
      <p:pic>
        <p:nvPicPr>
          <p:cNvPr id="4" name="Picture 4" descr="A close up of a wolf&#10;&#10;Description generated with very high confidence">
            <a:extLst>
              <a:ext uri="{FF2B5EF4-FFF2-40B4-BE49-F238E27FC236}">
                <a16:creationId xmlns:a16="http://schemas.microsoft.com/office/drawing/2014/main" id="{51C0120A-8451-4C7D-BC5A-D678B762A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1" r="-2" b="8261"/>
          <a:stretch/>
        </p:blipFill>
        <p:spPr>
          <a:xfrm>
            <a:off x="-805112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7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sitFinland_esitysmallipohja_16-9" id="{D4951F55-A575-564E-8AA4-42FF28EF7D64}" vid="{DF0BB0C8-04F8-7A4A-AC81-F4C85E81A8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326</Words>
  <Application>Microsoft Office PowerPoint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</vt:lpstr>
      <vt:lpstr>Arial,Sans-Serif</vt:lpstr>
      <vt:lpstr>Calibri</vt:lpstr>
      <vt:lpstr>Calibri Light</vt:lpstr>
      <vt:lpstr>Wingdings</vt:lpstr>
      <vt:lpstr>Office-teema</vt:lpstr>
      <vt:lpstr>Vastuullinen matkailu </vt:lpstr>
      <vt:lpstr>  Tänään </vt:lpstr>
      <vt:lpstr>Kuka oletkaan ja mikä sinua kiinnostaa matkailussa?</vt:lpstr>
      <vt:lpstr>Kestävä matkailu  ja vastuullinen matkailu   </vt:lpstr>
      <vt:lpstr>Matkailulla on sekä hyviä että huonompia vaikutuksia </vt:lpstr>
      <vt:lpstr>Matkailun  vaikutukset  luonnon-ympäristöön  ja  rakennettuunympäristöön</vt:lpstr>
      <vt:lpstr>PowerPoint Presentation</vt:lpstr>
      <vt:lpstr>Matkailun sosio-kulttuuriset ja taloudelliset vaikutukset kulkevat usein käsi kädessä</vt:lpstr>
      <vt:lpstr>Millaisia vaikutuksia matkailulla on Ähtärissä?  Sinulle? Perheellesi? Naapureillesi? Kauppialle?  Hotellille? Mökkivuokraajalle?   Perinteisille tavoille?  Paikallisten elämälle?  Liikenteelle? Kaduille? Teille?  Infrastruktuurille?  Metsälle? Ilmalle? Vesistöille? Pelloille? Metsäpoluille? Koko luonolle  Rakennuksille? Maatiloille? Uimapaikoille? Maisemille? </vt:lpstr>
      <vt:lpstr>PowerPoint Presentation</vt:lpstr>
      <vt:lpstr>Sitten haetaan esimerkkejä vastuullisesta matkailusta</vt:lpstr>
      <vt:lpstr>https://www.visitfinland.com/sustainable-finland/</vt:lpstr>
      <vt:lpstr>Lisää matkailijoiden ja paikallisen väestön välisestä suhteesta</vt:lpstr>
      <vt:lpstr>Mitä on tapahtunut Venetsiassa?</vt:lpstr>
      <vt:lpstr>Overtourism </vt:lpstr>
      <vt:lpstr>Matkailijan näkökulmasta</vt:lpstr>
      <vt:lpstr>Paikallisen asukkaan näkökulmasta </vt:lpstr>
      <vt:lpstr>Miltä matkailu ja matkailijat tuntuvat Sinusta täällä Ähtärissä? Sinun kodissasi?</vt:lpstr>
      <vt:lpstr>Mitä ohjeita haluat antaa Ähtärin yrityksille ja kunnan päättäjille, että...</vt:lpstr>
      <vt:lpstr>Entä sinä?  Miten toimit?  Mitä valintoja teet?</vt:lpstr>
      <vt:lpstr>Hyvää kesää!</vt:lpstr>
      <vt:lpstr>Lähteitä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PowerPoint template contains the following layout models:</dc:title>
  <dc:creator>Anu Nylund</dc:creator>
  <cp:lastModifiedBy>Grönroos Leena</cp:lastModifiedBy>
  <cp:revision>12</cp:revision>
  <dcterms:created xsi:type="dcterms:W3CDTF">2019-01-05T11:42:04Z</dcterms:created>
  <dcterms:modified xsi:type="dcterms:W3CDTF">2019-05-10T06:57:01Z</dcterms:modified>
</cp:coreProperties>
</file>