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69" r:id="rId3"/>
    <p:sldId id="259" r:id="rId4"/>
    <p:sldId id="270" r:id="rId5"/>
    <p:sldId id="261" r:id="rId6"/>
    <p:sldId id="263" r:id="rId7"/>
    <p:sldId id="262" r:id="rId8"/>
    <p:sldId id="260" r:id="rId9"/>
    <p:sldId id="271" r:id="rId10"/>
    <p:sldId id="264" r:id="rId11"/>
    <p:sldId id="272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33FA7-8B28-4802-9009-EE1748C7B9FA}" type="datetimeFigureOut">
              <a:rPr lang="fi-FI" smtClean="0"/>
              <a:t>14.12.2022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6DE1E39-00B5-413A-BB38-8602F20B4F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9047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33FA7-8B28-4802-9009-EE1748C7B9FA}" type="datetimeFigureOut">
              <a:rPr lang="fi-FI" smtClean="0"/>
              <a:t>14.12.2022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6DE1E39-00B5-413A-BB38-8602F20B4F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888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33FA7-8B28-4802-9009-EE1748C7B9FA}" type="datetimeFigureOut">
              <a:rPr lang="fi-FI" smtClean="0"/>
              <a:t>14.12.2022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6DE1E39-00B5-413A-BB38-8602F20B4F7C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1236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33FA7-8B28-4802-9009-EE1748C7B9FA}" type="datetimeFigureOut">
              <a:rPr lang="fi-FI" smtClean="0"/>
              <a:t>14.12.2022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6DE1E39-00B5-413A-BB38-8602F20B4F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125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33FA7-8B28-4802-9009-EE1748C7B9FA}" type="datetimeFigureOut">
              <a:rPr lang="fi-FI" smtClean="0"/>
              <a:t>14.12.2022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6DE1E39-00B5-413A-BB38-8602F20B4F7C}" type="slidenum">
              <a:rPr lang="fi-FI" smtClean="0"/>
              <a:t>‹#›</a:t>
            </a:fld>
            <a:endParaRPr lang="fi-FI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014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33FA7-8B28-4802-9009-EE1748C7B9FA}" type="datetimeFigureOut">
              <a:rPr lang="fi-FI" smtClean="0"/>
              <a:t>14.12.2022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6DE1E39-00B5-413A-BB38-8602F20B4F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9933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33FA7-8B28-4802-9009-EE1748C7B9FA}" type="datetimeFigureOut">
              <a:rPr lang="fi-FI" smtClean="0"/>
              <a:t>14.12.2022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1E39-00B5-413A-BB38-8602F20B4F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6097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33FA7-8B28-4802-9009-EE1748C7B9FA}" type="datetimeFigureOut">
              <a:rPr lang="fi-FI" smtClean="0"/>
              <a:t>14.12.2022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1E39-00B5-413A-BB38-8602F20B4F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9368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33FA7-8B28-4802-9009-EE1748C7B9FA}" type="datetimeFigureOut">
              <a:rPr lang="fi-FI" smtClean="0"/>
              <a:t>14.12.2022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1E39-00B5-413A-BB38-8602F20B4F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6302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33FA7-8B28-4802-9009-EE1748C7B9FA}" type="datetimeFigureOut">
              <a:rPr lang="fi-FI" smtClean="0"/>
              <a:t>14.12.2022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6DE1E39-00B5-413A-BB38-8602F20B4F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7670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33FA7-8B28-4802-9009-EE1748C7B9FA}" type="datetimeFigureOut">
              <a:rPr lang="fi-FI" smtClean="0"/>
              <a:t>14.12.2022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6DE1E39-00B5-413A-BB38-8602F20B4F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8971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33FA7-8B28-4802-9009-EE1748C7B9FA}" type="datetimeFigureOut">
              <a:rPr lang="fi-FI" smtClean="0"/>
              <a:t>14.12.2022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6DE1E39-00B5-413A-BB38-8602F20B4F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5353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33FA7-8B28-4802-9009-EE1748C7B9FA}" type="datetimeFigureOut">
              <a:rPr lang="fi-FI" smtClean="0"/>
              <a:t>14.12.2022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1E39-00B5-413A-BB38-8602F20B4F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7447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33FA7-8B28-4802-9009-EE1748C7B9FA}" type="datetimeFigureOut">
              <a:rPr lang="fi-FI" smtClean="0"/>
              <a:t>14.12.2022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1E39-00B5-413A-BB38-8602F20B4F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7764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33FA7-8B28-4802-9009-EE1748C7B9FA}" type="datetimeFigureOut">
              <a:rPr lang="fi-FI" smtClean="0"/>
              <a:t>14.12.2022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1E39-00B5-413A-BB38-8602F20B4F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7923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33FA7-8B28-4802-9009-EE1748C7B9FA}" type="datetimeFigureOut">
              <a:rPr lang="fi-FI" smtClean="0"/>
              <a:t>14.12.2022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6DE1E39-00B5-413A-BB38-8602F20B4F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1420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33FA7-8B28-4802-9009-EE1748C7B9FA}" type="datetimeFigureOut">
              <a:rPr lang="fi-FI" smtClean="0"/>
              <a:t>14.12.2022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6DE1E39-00B5-413A-BB38-8602F20B4F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898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4.jpg"/><Relationship Id="rId3" Type="http://schemas.openxmlformats.org/officeDocument/2006/relationships/image" Target="../media/image2.png"/><Relationship Id="rId7" Type="http://schemas.openxmlformats.org/officeDocument/2006/relationships/slide" Target="slide6.xml"/><Relationship Id="rId12" Type="http://schemas.openxmlformats.org/officeDocument/2006/relationships/slide" Target="slide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11" Type="http://schemas.openxmlformats.org/officeDocument/2006/relationships/slide" Target="slide7.xml"/><Relationship Id="rId5" Type="http://schemas.openxmlformats.org/officeDocument/2006/relationships/image" Target="../media/image3.jpg"/><Relationship Id="rId10" Type="http://schemas.openxmlformats.org/officeDocument/2006/relationships/slide" Target="slide5.xml"/><Relationship Id="rId4" Type="http://schemas.openxmlformats.org/officeDocument/2006/relationships/slide" Target="slide9.xml"/><Relationship Id="rId9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Vapaamuotoinen: Muoto 59">
            <a:extLst>
              <a:ext uri="{FF2B5EF4-FFF2-40B4-BE49-F238E27FC236}">
                <a16:creationId xmlns:a16="http://schemas.microsoft.com/office/drawing/2014/main" id="{3F3938AA-F019-D344-B771-87C460E92092}"/>
              </a:ext>
            </a:extLst>
          </p:cNvPr>
          <p:cNvSpPr/>
          <p:nvPr/>
        </p:nvSpPr>
        <p:spPr>
          <a:xfrm>
            <a:off x="3796833" y="2190254"/>
            <a:ext cx="1732359" cy="1228725"/>
          </a:xfrm>
          <a:custGeom>
            <a:avLst/>
            <a:gdLst>
              <a:gd name="connsiteX0" fmla="*/ 0 w 2309812"/>
              <a:gd name="connsiteY0" fmla="*/ 0 h 1638300"/>
              <a:gd name="connsiteX1" fmla="*/ 1638300 w 2309812"/>
              <a:gd name="connsiteY1" fmla="*/ 0 h 1638300"/>
              <a:gd name="connsiteX2" fmla="*/ 1638300 w 2309812"/>
              <a:gd name="connsiteY2" fmla="*/ 688180 h 1638300"/>
              <a:gd name="connsiteX3" fmla="*/ 1909286 w 2309812"/>
              <a:gd name="connsiteY3" fmla="*/ 688180 h 1638300"/>
              <a:gd name="connsiteX4" fmla="*/ 1927697 w 2309812"/>
              <a:gd name="connsiteY4" fmla="*/ 660873 h 1638300"/>
              <a:gd name="connsiteX5" fmla="*/ 2085974 w 2309812"/>
              <a:gd name="connsiteY5" fmla="*/ 595312 h 1638300"/>
              <a:gd name="connsiteX6" fmla="*/ 2309812 w 2309812"/>
              <a:gd name="connsiteY6" fmla="*/ 819150 h 1638300"/>
              <a:gd name="connsiteX7" fmla="*/ 2085974 w 2309812"/>
              <a:gd name="connsiteY7" fmla="*/ 1042988 h 1638300"/>
              <a:gd name="connsiteX8" fmla="*/ 1927697 w 2309812"/>
              <a:gd name="connsiteY8" fmla="*/ 977427 h 1638300"/>
              <a:gd name="connsiteX9" fmla="*/ 1909284 w 2309812"/>
              <a:gd name="connsiteY9" fmla="*/ 950118 h 1638300"/>
              <a:gd name="connsiteX10" fmla="*/ 1638300 w 2309812"/>
              <a:gd name="connsiteY10" fmla="*/ 950118 h 1638300"/>
              <a:gd name="connsiteX11" fmla="*/ 1638300 w 2309812"/>
              <a:gd name="connsiteY11" fmla="*/ 1638300 h 1638300"/>
              <a:gd name="connsiteX12" fmla="*/ 950118 w 2309812"/>
              <a:gd name="connsiteY12" fmla="*/ 1638300 h 1638300"/>
              <a:gd name="connsiteX13" fmla="*/ 950118 w 2309812"/>
              <a:gd name="connsiteY13" fmla="*/ 1367316 h 1638300"/>
              <a:gd name="connsiteX14" fmla="*/ 977427 w 2309812"/>
              <a:gd name="connsiteY14" fmla="*/ 1348903 h 1638300"/>
              <a:gd name="connsiteX15" fmla="*/ 1042988 w 2309812"/>
              <a:gd name="connsiteY15" fmla="*/ 1190626 h 1638300"/>
              <a:gd name="connsiteX16" fmla="*/ 819150 w 2309812"/>
              <a:gd name="connsiteY16" fmla="*/ 966788 h 1638300"/>
              <a:gd name="connsiteX17" fmla="*/ 595312 w 2309812"/>
              <a:gd name="connsiteY17" fmla="*/ 1190626 h 1638300"/>
              <a:gd name="connsiteX18" fmla="*/ 660873 w 2309812"/>
              <a:gd name="connsiteY18" fmla="*/ 1348903 h 1638300"/>
              <a:gd name="connsiteX19" fmla="*/ 688180 w 2309812"/>
              <a:gd name="connsiteY19" fmla="*/ 1367314 h 1638300"/>
              <a:gd name="connsiteX20" fmla="*/ 688180 w 2309812"/>
              <a:gd name="connsiteY20" fmla="*/ 1638300 h 1638300"/>
              <a:gd name="connsiteX21" fmla="*/ 0 w 2309812"/>
              <a:gd name="connsiteY21" fmla="*/ 163830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309812" h="1638300">
                <a:moveTo>
                  <a:pt x="0" y="0"/>
                </a:moveTo>
                <a:lnTo>
                  <a:pt x="1638300" y="0"/>
                </a:lnTo>
                <a:lnTo>
                  <a:pt x="1638300" y="688180"/>
                </a:lnTo>
                <a:lnTo>
                  <a:pt x="1909286" y="688180"/>
                </a:lnTo>
                <a:lnTo>
                  <a:pt x="1927697" y="660873"/>
                </a:lnTo>
                <a:cubicBezTo>
                  <a:pt x="1968203" y="620366"/>
                  <a:pt x="2024163" y="595312"/>
                  <a:pt x="2085974" y="595312"/>
                </a:cubicBezTo>
                <a:cubicBezTo>
                  <a:pt x="2209596" y="595312"/>
                  <a:pt x="2309812" y="695528"/>
                  <a:pt x="2309812" y="819150"/>
                </a:cubicBezTo>
                <a:cubicBezTo>
                  <a:pt x="2309812" y="942772"/>
                  <a:pt x="2209596" y="1042988"/>
                  <a:pt x="2085974" y="1042988"/>
                </a:cubicBezTo>
                <a:cubicBezTo>
                  <a:pt x="2024163" y="1042988"/>
                  <a:pt x="1968203" y="1017934"/>
                  <a:pt x="1927697" y="977427"/>
                </a:cubicBezTo>
                <a:lnTo>
                  <a:pt x="1909284" y="950118"/>
                </a:lnTo>
                <a:lnTo>
                  <a:pt x="1638300" y="950118"/>
                </a:lnTo>
                <a:lnTo>
                  <a:pt x="1638300" y="1638300"/>
                </a:lnTo>
                <a:lnTo>
                  <a:pt x="950118" y="1638300"/>
                </a:lnTo>
                <a:lnTo>
                  <a:pt x="950118" y="1367316"/>
                </a:lnTo>
                <a:lnTo>
                  <a:pt x="977427" y="1348903"/>
                </a:lnTo>
                <a:cubicBezTo>
                  <a:pt x="1017934" y="1308397"/>
                  <a:pt x="1042988" y="1252437"/>
                  <a:pt x="1042988" y="1190626"/>
                </a:cubicBezTo>
                <a:cubicBezTo>
                  <a:pt x="1042988" y="1067004"/>
                  <a:pt x="942772" y="966788"/>
                  <a:pt x="819150" y="966788"/>
                </a:cubicBezTo>
                <a:cubicBezTo>
                  <a:pt x="695528" y="966788"/>
                  <a:pt x="595312" y="1067004"/>
                  <a:pt x="595312" y="1190626"/>
                </a:cubicBezTo>
                <a:cubicBezTo>
                  <a:pt x="595312" y="1252437"/>
                  <a:pt x="620366" y="1308397"/>
                  <a:pt x="660873" y="1348903"/>
                </a:cubicBezTo>
                <a:lnTo>
                  <a:pt x="688180" y="1367314"/>
                </a:lnTo>
                <a:lnTo>
                  <a:pt x="688180" y="1638300"/>
                </a:lnTo>
                <a:lnTo>
                  <a:pt x="0" y="163830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350" b="1" i="0" u="none" strike="noStrike" kern="1200" cap="none" spc="0" normalizeH="0" baseline="0" noProof="0">
              <a:ln/>
              <a:solidFill>
                <a:srgbClr val="7E40CC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1" name="Vapaamuotoinen: Muoto 60">
            <a:extLst>
              <a:ext uri="{FF2B5EF4-FFF2-40B4-BE49-F238E27FC236}">
                <a16:creationId xmlns:a16="http://schemas.microsoft.com/office/drawing/2014/main" id="{932296BA-99D1-E504-CC61-3D978D688DD6}"/>
              </a:ext>
            </a:extLst>
          </p:cNvPr>
          <p:cNvSpPr/>
          <p:nvPr/>
        </p:nvSpPr>
        <p:spPr>
          <a:xfrm rot="5400000">
            <a:off x="4772622" y="2442071"/>
            <a:ext cx="1732359" cy="1228725"/>
          </a:xfrm>
          <a:custGeom>
            <a:avLst/>
            <a:gdLst>
              <a:gd name="connsiteX0" fmla="*/ 0 w 2309812"/>
              <a:gd name="connsiteY0" fmla="*/ 0 h 1638300"/>
              <a:gd name="connsiteX1" fmla="*/ 1638300 w 2309812"/>
              <a:gd name="connsiteY1" fmla="*/ 0 h 1638300"/>
              <a:gd name="connsiteX2" fmla="*/ 1638300 w 2309812"/>
              <a:gd name="connsiteY2" fmla="*/ 688180 h 1638300"/>
              <a:gd name="connsiteX3" fmla="*/ 1909286 w 2309812"/>
              <a:gd name="connsiteY3" fmla="*/ 688180 h 1638300"/>
              <a:gd name="connsiteX4" fmla="*/ 1927697 w 2309812"/>
              <a:gd name="connsiteY4" fmla="*/ 660873 h 1638300"/>
              <a:gd name="connsiteX5" fmla="*/ 2085974 w 2309812"/>
              <a:gd name="connsiteY5" fmla="*/ 595312 h 1638300"/>
              <a:gd name="connsiteX6" fmla="*/ 2309812 w 2309812"/>
              <a:gd name="connsiteY6" fmla="*/ 819150 h 1638300"/>
              <a:gd name="connsiteX7" fmla="*/ 2085974 w 2309812"/>
              <a:gd name="connsiteY7" fmla="*/ 1042988 h 1638300"/>
              <a:gd name="connsiteX8" fmla="*/ 1927697 w 2309812"/>
              <a:gd name="connsiteY8" fmla="*/ 977427 h 1638300"/>
              <a:gd name="connsiteX9" fmla="*/ 1909284 w 2309812"/>
              <a:gd name="connsiteY9" fmla="*/ 950118 h 1638300"/>
              <a:gd name="connsiteX10" fmla="*/ 1638300 w 2309812"/>
              <a:gd name="connsiteY10" fmla="*/ 950118 h 1638300"/>
              <a:gd name="connsiteX11" fmla="*/ 1638300 w 2309812"/>
              <a:gd name="connsiteY11" fmla="*/ 1638300 h 1638300"/>
              <a:gd name="connsiteX12" fmla="*/ 950118 w 2309812"/>
              <a:gd name="connsiteY12" fmla="*/ 1638300 h 1638300"/>
              <a:gd name="connsiteX13" fmla="*/ 950118 w 2309812"/>
              <a:gd name="connsiteY13" fmla="*/ 1367316 h 1638300"/>
              <a:gd name="connsiteX14" fmla="*/ 977427 w 2309812"/>
              <a:gd name="connsiteY14" fmla="*/ 1348903 h 1638300"/>
              <a:gd name="connsiteX15" fmla="*/ 1042988 w 2309812"/>
              <a:gd name="connsiteY15" fmla="*/ 1190626 h 1638300"/>
              <a:gd name="connsiteX16" fmla="*/ 819150 w 2309812"/>
              <a:gd name="connsiteY16" fmla="*/ 966788 h 1638300"/>
              <a:gd name="connsiteX17" fmla="*/ 595312 w 2309812"/>
              <a:gd name="connsiteY17" fmla="*/ 1190626 h 1638300"/>
              <a:gd name="connsiteX18" fmla="*/ 660873 w 2309812"/>
              <a:gd name="connsiteY18" fmla="*/ 1348903 h 1638300"/>
              <a:gd name="connsiteX19" fmla="*/ 688180 w 2309812"/>
              <a:gd name="connsiteY19" fmla="*/ 1367314 h 1638300"/>
              <a:gd name="connsiteX20" fmla="*/ 688180 w 2309812"/>
              <a:gd name="connsiteY20" fmla="*/ 1638300 h 1638300"/>
              <a:gd name="connsiteX21" fmla="*/ 0 w 2309812"/>
              <a:gd name="connsiteY21" fmla="*/ 163830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309812" h="1638300">
                <a:moveTo>
                  <a:pt x="0" y="0"/>
                </a:moveTo>
                <a:lnTo>
                  <a:pt x="1638300" y="0"/>
                </a:lnTo>
                <a:lnTo>
                  <a:pt x="1638300" y="688180"/>
                </a:lnTo>
                <a:lnTo>
                  <a:pt x="1909286" y="688180"/>
                </a:lnTo>
                <a:lnTo>
                  <a:pt x="1927697" y="660873"/>
                </a:lnTo>
                <a:cubicBezTo>
                  <a:pt x="1968203" y="620366"/>
                  <a:pt x="2024163" y="595312"/>
                  <a:pt x="2085974" y="595312"/>
                </a:cubicBezTo>
                <a:cubicBezTo>
                  <a:pt x="2209596" y="595312"/>
                  <a:pt x="2309812" y="695528"/>
                  <a:pt x="2309812" y="819150"/>
                </a:cubicBezTo>
                <a:cubicBezTo>
                  <a:pt x="2309812" y="942772"/>
                  <a:pt x="2209596" y="1042988"/>
                  <a:pt x="2085974" y="1042988"/>
                </a:cubicBezTo>
                <a:cubicBezTo>
                  <a:pt x="2024163" y="1042988"/>
                  <a:pt x="1968203" y="1017934"/>
                  <a:pt x="1927697" y="977427"/>
                </a:cubicBezTo>
                <a:lnTo>
                  <a:pt x="1909284" y="950118"/>
                </a:lnTo>
                <a:lnTo>
                  <a:pt x="1638300" y="950118"/>
                </a:lnTo>
                <a:lnTo>
                  <a:pt x="1638300" y="1638300"/>
                </a:lnTo>
                <a:lnTo>
                  <a:pt x="950118" y="1638300"/>
                </a:lnTo>
                <a:lnTo>
                  <a:pt x="950118" y="1367316"/>
                </a:lnTo>
                <a:lnTo>
                  <a:pt x="977427" y="1348903"/>
                </a:lnTo>
                <a:cubicBezTo>
                  <a:pt x="1017934" y="1308397"/>
                  <a:pt x="1042988" y="1252437"/>
                  <a:pt x="1042988" y="1190626"/>
                </a:cubicBezTo>
                <a:cubicBezTo>
                  <a:pt x="1042988" y="1067004"/>
                  <a:pt x="942772" y="966788"/>
                  <a:pt x="819150" y="966788"/>
                </a:cubicBezTo>
                <a:cubicBezTo>
                  <a:pt x="695528" y="966788"/>
                  <a:pt x="595312" y="1067004"/>
                  <a:pt x="595312" y="1190626"/>
                </a:cubicBezTo>
                <a:cubicBezTo>
                  <a:pt x="595312" y="1252437"/>
                  <a:pt x="620366" y="1308397"/>
                  <a:pt x="660873" y="1348903"/>
                </a:cubicBezTo>
                <a:lnTo>
                  <a:pt x="688180" y="1367314"/>
                </a:lnTo>
                <a:lnTo>
                  <a:pt x="688180" y="1638300"/>
                </a:lnTo>
                <a:lnTo>
                  <a:pt x="0" y="163830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3" name="Vapaamuotoinen: Muoto 62">
            <a:extLst>
              <a:ext uri="{FF2B5EF4-FFF2-40B4-BE49-F238E27FC236}">
                <a16:creationId xmlns:a16="http://schemas.microsoft.com/office/drawing/2014/main" id="{2C2083C0-64EA-3387-F578-0FBD14B6438E}"/>
              </a:ext>
            </a:extLst>
          </p:cNvPr>
          <p:cNvSpPr/>
          <p:nvPr/>
        </p:nvSpPr>
        <p:spPr>
          <a:xfrm rot="10800000">
            <a:off x="4520805" y="3418979"/>
            <a:ext cx="1732359" cy="1228725"/>
          </a:xfrm>
          <a:custGeom>
            <a:avLst/>
            <a:gdLst>
              <a:gd name="connsiteX0" fmla="*/ 0 w 2309812"/>
              <a:gd name="connsiteY0" fmla="*/ 0 h 1638300"/>
              <a:gd name="connsiteX1" fmla="*/ 1638300 w 2309812"/>
              <a:gd name="connsiteY1" fmla="*/ 0 h 1638300"/>
              <a:gd name="connsiteX2" fmla="*/ 1638300 w 2309812"/>
              <a:gd name="connsiteY2" fmla="*/ 688180 h 1638300"/>
              <a:gd name="connsiteX3" fmla="*/ 1909286 w 2309812"/>
              <a:gd name="connsiteY3" fmla="*/ 688180 h 1638300"/>
              <a:gd name="connsiteX4" fmla="*/ 1927697 w 2309812"/>
              <a:gd name="connsiteY4" fmla="*/ 660873 h 1638300"/>
              <a:gd name="connsiteX5" fmla="*/ 2085974 w 2309812"/>
              <a:gd name="connsiteY5" fmla="*/ 595312 h 1638300"/>
              <a:gd name="connsiteX6" fmla="*/ 2309812 w 2309812"/>
              <a:gd name="connsiteY6" fmla="*/ 819150 h 1638300"/>
              <a:gd name="connsiteX7" fmla="*/ 2085974 w 2309812"/>
              <a:gd name="connsiteY7" fmla="*/ 1042988 h 1638300"/>
              <a:gd name="connsiteX8" fmla="*/ 1927697 w 2309812"/>
              <a:gd name="connsiteY8" fmla="*/ 977427 h 1638300"/>
              <a:gd name="connsiteX9" fmla="*/ 1909284 w 2309812"/>
              <a:gd name="connsiteY9" fmla="*/ 950118 h 1638300"/>
              <a:gd name="connsiteX10" fmla="*/ 1638300 w 2309812"/>
              <a:gd name="connsiteY10" fmla="*/ 950118 h 1638300"/>
              <a:gd name="connsiteX11" fmla="*/ 1638300 w 2309812"/>
              <a:gd name="connsiteY11" fmla="*/ 1638300 h 1638300"/>
              <a:gd name="connsiteX12" fmla="*/ 950118 w 2309812"/>
              <a:gd name="connsiteY12" fmla="*/ 1638300 h 1638300"/>
              <a:gd name="connsiteX13" fmla="*/ 950118 w 2309812"/>
              <a:gd name="connsiteY13" fmla="*/ 1367316 h 1638300"/>
              <a:gd name="connsiteX14" fmla="*/ 977427 w 2309812"/>
              <a:gd name="connsiteY14" fmla="*/ 1348903 h 1638300"/>
              <a:gd name="connsiteX15" fmla="*/ 1042988 w 2309812"/>
              <a:gd name="connsiteY15" fmla="*/ 1190626 h 1638300"/>
              <a:gd name="connsiteX16" fmla="*/ 819150 w 2309812"/>
              <a:gd name="connsiteY16" fmla="*/ 966788 h 1638300"/>
              <a:gd name="connsiteX17" fmla="*/ 595312 w 2309812"/>
              <a:gd name="connsiteY17" fmla="*/ 1190626 h 1638300"/>
              <a:gd name="connsiteX18" fmla="*/ 660873 w 2309812"/>
              <a:gd name="connsiteY18" fmla="*/ 1348903 h 1638300"/>
              <a:gd name="connsiteX19" fmla="*/ 688180 w 2309812"/>
              <a:gd name="connsiteY19" fmla="*/ 1367314 h 1638300"/>
              <a:gd name="connsiteX20" fmla="*/ 688180 w 2309812"/>
              <a:gd name="connsiteY20" fmla="*/ 1638300 h 1638300"/>
              <a:gd name="connsiteX21" fmla="*/ 0 w 2309812"/>
              <a:gd name="connsiteY21" fmla="*/ 163830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309812" h="1638300">
                <a:moveTo>
                  <a:pt x="0" y="0"/>
                </a:moveTo>
                <a:lnTo>
                  <a:pt x="1638300" y="0"/>
                </a:lnTo>
                <a:lnTo>
                  <a:pt x="1638300" y="688180"/>
                </a:lnTo>
                <a:lnTo>
                  <a:pt x="1909286" y="688180"/>
                </a:lnTo>
                <a:lnTo>
                  <a:pt x="1927697" y="660873"/>
                </a:lnTo>
                <a:cubicBezTo>
                  <a:pt x="1968203" y="620366"/>
                  <a:pt x="2024163" y="595312"/>
                  <a:pt x="2085974" y="595312"/>
                </a:cubicBezTo>
                <a:cubicBezTo>
                  <a:pt x="2209596" y="595312"/>
                  <a:pt x="2309812" y="695528"/>
                  <a:pt x="2309812" y="819150"/>
                </a:cubicBezTo>
                <a:cubicBezTo>
                  <a:pt x="2309812" y="942772"/>
                  <a:pt x="2209596" y="1042988"/>
                  <a:pt x="2085974" y="1042988"/>
                </a:cubicBezTo>
                <a:cubicBezTo>
                  <a:pt x="2024163" y="1042988"/>
                  <a:pt x="1968203" y="1017934"/>
                  <a:pt x="1927697" y="977427"/>
                </a:cubicBezTo>
                <a:lnTo>
                  <a:pt x="1909284" y="950118"/>
                </a:lnTo>
                <a:lnTo>
                  <a:pt x="1638300" y="950118"/>
                </a:lnTo>
                <a:lnTo>
                  <a:pt x="1638300" y="1638300"/>
                </a:lnTo>
                <a:lnTo>
                  <a:pt x="950118" y="1638300"/>
                </a:lnTo>
                <a:lnTo>
                  <a:pt x="950118" y="1367316"/>
                </a:lnTo>
                <a:lnTo>
                  <a:pt x="977427" y="1348903"/>
                </a:lnTo>
                <a:cubicBezTo>
                  <a:pt x="1017934" y="1308397"/>
                  <a:pt x="1042988" y="1252437"/>
                  <a:pt x="1042988" y="1190626"/>
                </a:cubicBezTo>
                <a:cubicBezTo>
                  <a:pt x="1042988" y="1067004"/>
                  <a:pt x="942772" y="966788"/>
                  <a:pt x="819150" y="966788"/>
                </a:cubicBezTo>
                <a:cubicBezTo>
                  <a:pt x="695528" y="966788"/>
                  <a:pt x="595312" y="1067004"/>
                  <a:pt x="595312" y="1190626"/>
                </a:cubicBezTo>
                <a:cubicBezTo>
                  <a:pt x="595312" y="1252437"/>
                  <a:pt x="620366" y="1308397"/>
                  <a:pt x="660873" y="1348903"/>
                </a:cubicBezTo>
                <a:lnTo>
                  <a:pt x="688180" y="1367314"/>
                </a:lnTo>
                <a:lnTo>
                  <a:pt x="688180" y="1638300"/>
                </a:lnTo>
                <a:lnTo>
                  <a:pt x="0" y="1638300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bg1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4" name="Vapaamuotoinen: Muoto 63">
            <a:extLst>
              <a:ext uri="{FF2B5EF4-FFF2-40B4-BE49-F238E27FC236}">
                <a16:creationId xmlns:a16="http://schemas.microsoft.com/office/drawing/2014/main" id="{EF3F630F-8F91-B73D-8FD8-CF99D6E51A83}"/>
              </a:ext>
            </a:extLst>
          </p:cNvPr>
          <p:cNvSpPr/>
          <p:nvPr/>
        </p:nvSpPr>
        <p:spPr>
          <a:xfrm rot="5400000" flipH="1" flipV="1">
            <a:off x="3544457" y="3167163"/>
            <a:ext cx="1732359" cy="1228725"/>
          </a:xfrm>
          <a:custGeom>
            <a:avLst/>
            <a:gdLst>
              <a:gd name="connsiteX0" fmla="*/ 0 w 2309812"/>
              <a:gd name="connsiteY0" fmla="*/ 0 h 1638300"/>
              <a:gd name="connsiteX1" fmla="*/ 1638300 w 2309812"/>
              <a:gd name="connsiteY1" fmla="*/ 0 h 1638300"/>
              <a:gd name="connsiteX2" fmla="*/ 1638300 w 2309812"/>
              <a:gd name="connsiteY2" fmla="*/ 688180 h 1638300"/>
              <a:gd name="connsiteX3" fmla="*/ 1909286 w 2309812"/>
              <a:gd name="connsiteY3" fmla="*/ 688180 h 1638300"/>
              <a:gd name="connsiteX4" fmla="*/ 1927697 w 2309812"/>
              <a:gd name="connsiteY4" fmla="*/ 660873 h 1638300"/>
              <a:gd name="connsiteX5" fmla="*/ 2085974 w 2309812"/>
              <a:gd name="connsiteY5" fmla="*/ 595312 h 1638300"/>
              <a:gd name="connsiteX6" fmla="*/ 2309812 w 2309812"/>
              <a:gd name="connsiteY6" fmla="*/ 819150 h 1638300"/>
              <a:gd name="connsiteX7" fmla="*/ 2085974 w 2309812"/>
              <a:gd name="connsiteY7" fmla="*/ 1042988 h 1638300"/>
              <a:gd name="connsiteX8" fmla="*/ 1927697 w 2309812"/>
              <a:gd name="connsiteY8" fmla="*/ 977427 h 1638300"/>
              <a:gd name="connsiteX9" fmla="*/ 1909284 w 2309812"/>
              <a:gd name="connsiteY9" fmla="*/ 950118 h 1638300"/>
              <a:gd name="connsiteX10" fmla="*/ 1638300 w 2309812"/>
              <a:gd name="connsiteY10" fmla="*/ 950118 h 1638300"/>
              <a:gd name="connsiteX11" fmla="*/ 1638300 w 2309812"/>
              <a:gd name="connsiteY11" fmla="*/ 1638300 h 1638300"/>
              <a:gd name="connsiteX12" fmla="*/ 950118 w 2309812"/>
              <a:gd name="connsiteY12" fmla="*/ 1638300 h 1638300"/>
              <a:gd name="connsiteX13" fmla="*/ 950118 w 2309812"/>
              <a:gd name="connsiteY13" fmla="*/ 1367316 h 1638300"/>
              <a:gd name="connsiteX14" fmla="*/ 977427 w 2309812"/>
              <a:gd name="connsiteY14" fmla="*/ 1348903 h 1638300"/>
              <a:gd name="connsiteX15" fmla="*/ 1042988 w 2309812"/>
              <a:gd name="connsiteY15" fmla="*/ 1190626 h 1638300"/>
              <a:gd name="connsiteX16" fmla="*/ 819150 w 2309812"/>
              <a:gd name="connsiteY16" fmla="*/ 966788 h 1638300"/>
              <a:gd name="connsiteX17" fmla="*/ 595312 w 2309812"/>
              <a:gd name="connsiteY17" fmla="*/ 1190626 h 1638300"/>
              <a:gd name="connsiteX18" fmla="*/ 660873 w 2309812"/>
              <a:gd name="connsiteY18" fmla="*/ 1348903 h 1638300"/>
              <a:gd name="connsiteX19" fmla="*/ 688180 w 2309812"/>
              <a:gd name="connsiteY19" fmla="*/ 1367314 h 1638300"/>
              <a:gd name="connsiteX20" fmla="*/ 688180 w 2309812"/>
              <a:gd name="connsiteY20" fmla="*/ 1638300 h 1638300"/>
              <a:gd name="connsiteX21" fmla="*/ 0 w 2309812"/>
              <a:gd name="connsiteY21" fmla="*/ 163830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309812" h="1638300">
                <a:moveTo>
                  <a:pt x="0" y="0"/>
                </a:moveTo>
                <a:lnTo>
                  <a:pt x="1638300" y="0"/>
                </a:lnTo>
                <a:lnTo>
                  <a:pt x="1638300" y="688180"/>
                </a:lnTo>
                <a:lnTo>
                  <a:pt x="1909286" y="688180"/>
                </a:lnTo>
                <a:lnTo>
                  <a:pt x="1927697" y="660873"/>
                </a:lnTo>
                <a:cubicBezTo>
                  <a:pt x="1968203" y="620366"/>
                  <a:pt x="2024163" y="595312"/>
                  <a:pt x="2085974" y="595312"/>
                </a:cubicBezTo>
                <a:cubicBezTo>
                  <a:pt x="2209596" y="595312"/>
                  <a:pt x="2309812" y="695528"/>
                  <a:pt x="2309812" y="819150"/>
                </a:cubicBezTo>
                <a:cubicBezTo>
                  <a:pt x="2309812" y="942772"/>
                  <a:pt x="2209596" y="1042988"/>
                  <a:pt x="2085974" y="1042988"/>
                </a:cubicBezTo>
                <a:cubicBezTo>
                  <a:pt x="2024163" y="1042988"/>
                  <a:pt x="1968203" y="1017934"/>
                  <a:pt x="1927697" y="977427"/>
                </a:cubicBezTo>
                <a:lnTo>
                  <a:pt x="1909284" y="950118"/>
                </a:lnTo>
                <a:lnTo>
                  <a:pt x="1638300" y="950118"/>
                </a:lnTo>
                <a:lnTo>
                  <a:pt x="1638300" y="1638300"/>
                </a:lnTo>
                <a:lnTo>
                  <a:pt x="950118" y="1638300"/>
                </a:lnTo>
                <a:lnTo>
                  <a:pt x="950118" y="1367316"/>
                </a:lnTo>
                <a:lnTo>
                  <a:pt x="977427" y="1348903"/>
                </a:lnTo>
                <a:cubicBezTo>
                  <a:pt x="1017934" y="1308397"/>
                  <a:pt x="1042988" y="1252437"/>
                  <a:pt x="1042988" y="1190626"/>
                </a:cubicBezTo>
                <a:cubicBezTo>
                  <a:pt x="1042988" y="1067004"/>
                  <a:pt x="942772" y="966788"/>
                  <a:pt x="819150" y="966788"/>
                </a:cubicBezTo>
                <a:cubicBezTo>
                  <a:pt x="695528" y="966788"/>
                  <a:pt x="595312" y="1067004"/>
                  <a:pt x="595312" y="1190626"/>
                </a:cubicBezTo>
                <a:cubicBezTo>
                  <a:pt x="595312" y="1252437"/>
                  <a:pt x="620366" y="1308397"/>
                  <a:pt x="660873" y="1348903"/>
                </a:cubicBezTo>
                <a:lnTo>
                  <a:pt x="688180" y="1367314"/>
                </a:lnTo>
                <a:lnTo>
                  <a:pt x="688180" y="1638300"/>
                </a:lnTo>
                <a:lnTo>
                  <a:pt x="0" y="163830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5" name="Vapaamuotoinen: Muoto 64">
            <a:extLst>
              <a:ext uri="{FF2B5EF4-FFF2-40B4-BE49-F238E27FC236}">
                <a16:creationId xmlns:a16="http://schemas.microsoft.com/office/drawing/2014/main" id="{9A1E9A74-4C52-DD52-D3BD-FBA10B2A0C8D}"/>
              </a:ext>
            </a:extLst>
          </p:cNvPr>
          <p:cNvSpPr/>
          <p:nvPr/>
        </p:nvSpPr>
        <p:spPr>
          <a:xfrm>
            <a:off x="6201904" y="2190254"/>
            <a:ext cx="1732359" cy="1228725"/>
          </a:xfrm>
          <a:custGeom>
            <a:avLst/>
            <a:gdLst>
              <a:gd name="connsiteX0" fmla="*/ 0 w 2309812"/>
              <a:gd name="connsiteY0" fmla="*/ 0 h 1638300"/>
              <a:gd name="connsiteX1" fmla="*/ 1638300 w 2309812"/>
              <a:gd name="connsiteY1" fmla="*/ 0 h 1638300"/>
              <a:gd name="connsiteX2" fmla="*/ 1638300 w 2309812"/>
              <a:gd name="connsiteY2" fmla="*/ 688180 h 1638300"/>
              <a:gd name="connsiteX3" fmla="*/ 1909286 w 2309812"/>
              <a:gd name="connsiteY3" fmla="*/ 688180 h 1638300"/>
              <a:gd name="connsiteX4" fmla="*/ 1927697 w 2309812"/>
              <a:gd name="connsiteY4" fmla="*/ 660873 h 1638300"/>
              <a:gd name="connsiteX5" fmla="*/ 2085974 w 2309812"/>
              <a:gd name="connsiteY5" fmla="*/ 595312 h 1638300"/>
              <a:gd name="connsiteX6" fmla="*/ 2309812 w 2309812"/>
              <a:gd name="connsiteY6" fmla="*/ 819150 h 1638300"/>
              <a:gd name="connsiteX7" fmla="*/ 2085974 w 2309812"/>
              <a:gd name="connsiteY7" fmla="*/ 1042988 h 1638300"/>
              <a:gd name="connsiteX8" fmla="*/ 1927697 w 2309812"/>
              <a:gd name="connsiteY8" fmla="*/ 977427 h 1638300"/>
              <a:gd name="connsiteX9" fmla="*/ 1909284 w 2309812"/>
              <a:gd name="connsiteY9" fmla="*/ 950118 h 1638300"/>
              <a:gd name="connsiteX10" fmla="*/ 1638300 w 2309812"/>
              <a:gd name="connsiteY10" fmla="*/ 950118 h 1638300"/>
              <a:gd name="connsiteX11" fmla="*/ 1638300 w 2309812"/>
              <a:gd name="connsiteY11" fmla="*/ 1638300 h 1638300"/>
              <a:gd name="connsiteX12" fmla="*/ 950118 w 2309812"/>
              <a:gd name="connsiteY12" fmla="*/ 1638300 h 1638300"/>
              <a:gd name="connsiteX13" fmla="*/ 950118 w 2309812"/>
              <a:gd name="connsiteY13" fmla="*/ 1367316 h 1638300"/>
              <a:gd name="connsiteX14" fmla="*/ 977427 w 2309812"/>
              <a:gd name="connsiteY14" fmla="*/ 1348903 h 1638300"/>
              <a:gd name="connsiteX15" fmla="*/ 1042988 w 2309812"/>
              <a:gd name="connsiteY15" fmla="*/ 1190626 h 1638300"/>
              <a:gd name="connsiteX16" fmla="*/ 819150 w 2309812"/>
              <a:gd name="connsiteY16" fmla="*/ 966788 h 1638300"/>
              <a:gd name="connsiteX17" fmla="*/ 595312 w 2309812"/>
              <a:gd name="connsiteY17" fmla="*/ 1190626 h 1638300"/>
              <a:gd name="connsiteX18" fmla="*/ 660873 w 2309812"/>
              <a:gd name="connsiteY18" fmla="*/ 1348903 h 1638300"/>
              <a:gd name="connsiteX19" fmla="*/ 688180 w 2309812"/>
              <a:gd name="connsiteY19" fmla="*/ 1367314 h 1638300"/>
              <a:gd name="connsiteX20" fmla="*/ 688180 w 2309812"/>
              <a:gd name="connsiteY20" fmla="*/ 1638300 h 1638300"/>
              <a:gd name="connsiteX21" fmla="*/ 0 w 2309812"/>
              <a:gd name="connsiteY21" fmla="*/ 163830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309812" h="1638300">
                <a:moveTo>
                  <a:pt x="0" y="0"/>
                </a:moveTo>
                <a:lnTo>
                  <a:pt x="1638300" y="0"/>
                </a:lnTo>
                <a:lnTo>
                  <a:pt x="1638300" y="688180"/>
                </a:lnTo>
                <a:lnTo>
                  <a:pt x="1909286" y="688180"/>
                </a:lnTo>
                <a:lnTo>
                  <a:pt x="1927697" y="660873"/>
                </a:lnTo>
                <a:cubicBezTo>
                  <a:pt x="1968203" y="620366"/>
                  <a:pt x="2024163" y="595312"/>
                  <a:pt x="2085974" y="595312"/>
                </a:cubicBezTo>
                <a:cubicBezTo>
                  <a:pt x="2209596" y="595312"/>
                  <a:pt x="2309812" y="695528"/>
                  <a:pt x="2309812" y="819150"/>
                </a:cubicBezTo>
                <a:cubicBezTo>
                  <a:pt x="2309812" y="942772"/>
                  <a:pt x="2209596" y="1042988"/>
                  <a:pt x="2085974" y="1042988"/>
                </a:cubicBezTo>
                <a:cubicBezTo>
                  <a:pt x="2024163" y="1042988"/>
                  <a:pt x="1968203" y="1017934"/>
                  <a:pt x="1927697" y="977427"/>
                </a:cubicBezTo>
                <a:lnTo>
                  <a:pt x="1909284" y="950118"/>
                </a:lnTo>
                <a:lnTo>
                  <a:pt x="1638300" y="950118"/>
                </a:lnTo>
                <a:lnTo>
                  <a:pt x="1638300" y="1638300"/>
                </a:lnTo>
                <a:lnTo>
                  <a:pt x="950118" y="1638300"/>
                </a:lnTo>
                <a:lnTo>
                  <a:pt x="950118" y="1367316"/>
                </a:lnTo>
                <a:lnTo>
                  <a:pt x="977427" y="1348903"/>
                </a:lnTo>
                <a:cubicBezTo>
                  <a:pt x="1017934" y="1308397"/>
                  <a:pt x="1042988" y="1252437"/>
                  <a:pt x="1042988" y="1190626"/>
                </a:cubicBezTo>
                <a:cubicBezTo>
                  <a:pt x="1042988" y="1067004"/>
                  <a:pt x="942772" y="966788"/>
                  <a:pt x="819150" y="966788"/>
                </a:cubicBezTo>
                <a:cubicBezTo>
                  <a:pt x="695528" y="966788"/>
                  <a:pt x="595312" y="1067004"/>
                  <a:pt x="595312" y="1190626"/>
                </a:cubicBezTo>
                <a:cubicBezTo>
                  <a:pt x="595312" y="1252437"/>
                  <a:pt x="620366" y="1308397"/>
                  <a:pt x="660873" y="1348903"/>
                </a:cubicBezTo>
                <a:lnTo>
                  <a:pt x="688180" y="1367314"/>
                </a:lnTo>
                <a:lnTo>
                  <a:pt x="688180" y="1638300"/>
                </a:lnTo>
                <a:lnTo>
                  <a:pt x="0" y="163830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6" name="Vapaamuotoinen: Muoto 65">
            <a:extLst>
              <a:ext uri="{FF2B5EF4-FFF2-40B4-BE49-F238E27FC236}">
                <a16:creationId xmlns:a16="http://schemas.microsoft.com/office/drawing/2014/main" id="{2C6B1B3E-B143-2371-EBA7-D5330734E2BA}"/>
              </a:ext>
            </a:extLst>
          </p:cNvPr>
          <p:cNvSpPr/>
          <p:nvPr/>
        </p:nvSpPr>
        <p:spPr>
          <a:xfrm rot="5400000">
            <a:off x="7177692" y="2442071"/>
            <a:ext cx="1732359" cy="1228725"/>
          </a:xfrm>
          <a:custGeom>
            <a:avLst/>
            <a:gdLst>
              <a:gd name="connsiteX0" fmla="*/ 0 w 2309812"/>
              <a:gd name="connsiteY0" fmla="*/ 0 h 1638300"/>
              <a:gd name="connsiteX1" fmla="*/ 1638300 w 2309812"/>
              <a:gd name="connsiteY1" fmla="*/ 0 h 1638300"/>
              <a:gd name="connsiteX2" fmla="*/ 1638300 w 2309812"/>
              <a:gd name="connsiteY2" fmla="*/ 688180 h 1638300"/>
              <a:gd name="connsiteX3" fmla="*/ 1909286 w 2309812"/>
              <a:gd name="connsiteY3" fmla="*/ 688180 h 1638300"/>
              <a:gd name="connsiteX4" fmla="*/ 1927697 w 2309812"/>
              <a:gd name="connsiteY4" fmla="*/ 660873 h 1638300"/>
              <a:gd name="connsiteX5" fmla="*/ 2085974 w 2309812"/>
              <a:gd name="connsiteY5" fmla="*/ 595312 h 1638300"/>
              <a:gd name="connsiteX6" fmla="*/ 2309812 w 2309812"/>
              <a:gd name="connsiteY6" fmla="*/ 819150 h 1638300"/>
              <a:gd name="connsiteX7" fmla="*/ 2085974 w 2309812"/>
              <a:gd name="connsiteY7" fmla="*/ 1042988 h 1638300"/>
              <a:gd name="connsiteX8" fmla="*/ 1927697 w 2309812"/>
              <a:gd name="connsiteY8" fmla="*/ 977427 h 1638300"/>
              <a:gd name="connsiteX9" fmla="*/ 1909284 w 2309812"/>
              <a:gd name="connsiteY9" fmla="*/ 950118 h 1638300"/>
              <a:gd name="connsiteX10" fmla="*/ 1638300 w 2309812"/>
              <a:gd name="connsiteY10" fmla="*/ 950118 h 1638300"/>
              <a:gd name="connsiteX11" fmla="*/ 1638300 w 2309812"/>
              <a:gd name="connsiteY11" fmla="*/ 1638300 h 1638300"/>
              <a:gd name="connsiteX12" fmla="*/ 950118 w 2309812"/>
              <a:gd name="connsiteY12" fmla="*/ 1638300 h 1638300"/>
              <a:gd name="connsiteX13" fmla="*/ 950118 w 2309812"/>
              <a:gd name="connsiteY13" fmla="*/ 1367316 h 1638300"/>
              <a:gd name="connsiteX14" fmla="*/ 977427 w 2309812"/>
              <a:gd name="connsiteY14" fmla="*/ 1348903 h 1638300"/>
              <a:gd name="connsiteX15" fmla="*/ 1042988 w 2309812"/>
              <a:gd name="connsiteY15" fmla="*/ 1190626 h 1638300"/>
              <a:gd name="connsiteX16" fmla="*/ 819150 w 2309812"/>
              <a:gd name="connsiteY16" fmla="*/ 966788 h 1638300"/>
              <a:gd name="connsiteX17" fmla="*/ 595312 w 2309812"/>
              <a:gd name="connsiteY17" fmla="*/ 1190626 h 1638300"/>
              <a:gd name="connsiteX18" fmla="*/ 660873 w 2309812"/>
              <a:gd name="connsiteY18" fmla="*/ 1348903 h 1638300"/>
              <a:gd name="connsiteX19" fmla="*/ 688180 w 2309812"/>
              <a:gd name="connsiteY19" fmla="*/ 1367314 h 1638300"/>
              <a:gd name="connsiteX20" fmla="*/ 688180 w 2309812"/>
              <a:gd name="connsiteY20" fmla="*/ 1638300 h 1638300"/>
              <a:gd name="connsiteX21" fmla="*/ 0 w 2309812"/>
              <a:gd name="connsiteY21" fmla="*/ 163830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309812" h="1638300">
                <a:moveTo>
                  <a:pt x="0" y="0"/>
                </a:moveTo>
                <a:lnTo>
                  <a:pt x="1638300" y="0"/>
                </a:lnTo>
                <a:lnTo>
                  <a:pt x="1638300" y="688180"/>
                </a:lnTo>
                <a:lnTo>
                  <a:pt x="1909286" y="688180"/>
                </a:lnTo>
                <a:lnTo>
                  <a:pt x="1927697" y="660873"/>
                </a:lnTo>
                <a:cubicBezTo>
                  <a:pt x="1968203" y="620366"/>
                  <a:pt x="2024163" y="595312"/>
                  <a:pt x="2085974" y="595312"/>
                </a:cubicBezTo>
                <a:cubicBezTo>
                  <a:pt x="2209596" y="595312"/>
                  <a:pt x="2309812" y="695528"/>
                  <a:pt x="2309812" y="819150"/>
                </a:cubicBezTo>
                <a:cubicBezTo>
                  <a:pt x="2309812" y="942772"/>
                  <a:pt x="2209596" y="1042988"/>
                  <a:pt x="2085974" y="1042988"/>
                </a:cubicBezTo>
                <a:cubicBezTo>
                  <a:pt x="2024163" y="1042988"/>
                  <a:pt x="1968203" y="1017934"/>
                  <a:pt x="1927697" y="977427"/>
                </a:cubicBezTo>
                <a:lnTo>
                  <a:pt x="1909284" y="950118"/>
                </a:lnTo>
                <a:lnTo>
                  <a:pt x="1638300" y="950118"/>
                </a:lnTo>
                <a:lnTo>
                  <a:pt x="1638300" y="1638300"/>
                </a:lnTo>
                <a:lnTo>
                  <a:pt x="950118" y="1638300"/>
                </a:lnTo>
                <a:lnTo>
                  <a:pt x="950118" y="1367316"/>
                </a:lnTo>
                <a:lnTo>
                  <a:pt x="977427" y="1348903"/>
                </a:lnTo>
                <a:cubicBezTo>
                  <a:pt x="1017934" y="1308397"/>
                  <a:pt x="1042988" y="1252437"/>
                  <a:pt x="1042988" y="1190626"/>
                </a:cubicBezTo>
                <a:cubicBezTo>
                  <a:pt x="1042988" y="1067004"/>
                  <a:pt x="942772" y="966788"/>
                  <a:pt x="819150" y="966788"/>
                </a:cubicBezTo>
                <a:cubicBezTo>
                  <a:pt x="695528" y="966788"/>
                  <a:pt x="595312" y="1067004"/>
                  <a:pt x="595312" y="1190626"/>
                </a:cubicBezTo>
                <a:cubicBezTo>
                  <a:pt x="595312" y="1252437"/>
                  <a:pt x="620366" y="1308397"/>
                  <a:pt x="660873" y="1348903"/>
                </a:cubicBezTo>
                <a:lnTo>
                  <a:pt x="688180" y="1367314"/>
                </a:lnTo>
                <a:lnTo>
                  <a:pt x="688180" y="1638300"/>
                </a:lnTo>
                <a:lnTo>
                  <a:pt x="0" y="16383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7" name="Vapaamuotoinen: Muoto 66">
            <a:extLst>
              <a:ext uri="{FF2B5EF4-FFF2-40B4-BE49-F238E27FC236}">
                <a16:creationId xmlns:a16="http://schemas.microsoft.com/office/drawing/2014/main" id="{EA361D47-051E-4008-4BA6-C6FD180DCBF7}"/>
              </a:ext>
            </a:extLst>
          </p:cNvPr>
          <p:cNvSpPr/>
          <p:nvPr/>
        </p:nvSpPr>
        <p:spPr>
          <a:xfrm rot="10800000">
            <a:off x="6925875" y="3418979"/>
            <a:ext cx="1732359" cy="1228725"/>
          </a:xfrm>
          <a:custGeom>
            <a:avLst/>
            <a:gdLst>
              <a:gd name="connsiteX0" fmla="*/ 0 w 2309812"/>
              <a:gd name="connsiteY0" fmla="*/ 0 h 1638300"/>
              <a:gd name="connsiteX1" fmla="*/ 1638300 w 2309812"/>
              <a:gd name="connsiteY1" fmla="*/ 0 h 1638300"/>
              <a:gd name="connsiteX2" fmla="*/ 1638300 w 2309812"/>
              <a:gd name="connsiteY2" fmla="*/ 688180 h 1638300"/>
              <a:gd name="connsiteX3" fmla="*/ 1909286 w 2309812"/>
              <a:gd name="connsiteY3" fmla="*/ 688180 h 1638300"/>
              <a:gd name="connsiteX4" fmla="*/ 1927697 w 2309812"/>
              <a:gd name="connsiteY4" fmla="*/ 660873 h 1638300"/>
              <a:gd name="connsiteX5" fmla="*/ 2085974 w 2309812"/>
              <a:gd name="connsiteY5" fmla="*/ 595312 h 1638300"/>
              <a:gd name="connsiteX6" fmla="*/ 2309812 w 2309812"/>
              <a:gd name="connsiteY6" fmla="*/ 819150 h 1638300"/>
              <a:gd name="connsiteX7" fmla="*/ 2085974 w 2309812"/>
              <a:gd name="connsiteY7" fmla="*/ 1042988 h 1638300"/>
              <a:gd name="connsiteX8" fmla="*/ 1927697 w 2309812"/>
              <a:gd name="connsiteY8" fmla="*/ 977427 h 1638300"/>
              <a:gd name="connsiteX9" fmla="*/ 1909284 w 2309812"/>
              <a:gd name="connsiteY9" fmla="*/ 950118 h 1638300"/>
              <a:gd name="connsiteX10" fmla="*/ 1638300 w 2309812"/>
              <a:gd name="connsiteY10" fmla="*/ 950118 h 1638300"/>
              <a:gd name="connsiteX11" fmla="*/ 1638300 w 2309812"/>
              <a:gd name="connsiteY11" fmla="*/ 1638300 h 1638300"/>
              <a:gd name="connsiteX12" fmla="*/ 950118 w 2309812"/>
              <a:gd name="connsiteY12" fmla="*/ 1638300 h 1638300"/>
              <a:gd name="connsiteX13" fmla="*/ 950118 w 2309812"/>
              <a:gd name="connsiteY13" fmla="*/ 1367316 h 1638300"/>
              <a:gd name="connsiteX14" fmla="*/ 977427 w 2309812"/>
              <a:gd name="connsiteY14" fmla="*/ 1348903 h 1638300"/>
              <a:gd name="connsiteX15" fmla="*/ 1042988 w 2309812"/>
              <a:gd name="connsiteY15" fmla="*/ 1190626 h 1638300"/>
              <a:gd name="connsiteX16" fmla="*/ 819150 w 2309812"/>
              <a:gd name="connsiteY16" fmla="*/ 966788 h 1638300"/>
              <a:gd name="connsiteX17" fmla="*/ 595312 w 2309812"/>
              <a:gd name="connsiteY17" fmla="*/ 1190626 h 1638300"/>
              <a:gd name="connsiteX18" fmla="*/ 660873 w 2309812"/>
              <a:gd name="connsiteY18" fmla="*/ 1348903 h 1638300"/>
              <a:gd name="connsiteX19" fmla="*/ 688180 w 2309812"/>
              <a:gd name="connsiteY19" fmla="*/ 1367314 h 1638300"/>
              <a:gd name="connsiteX20" fmla="*/ 688180 w 2309812"/>
              <a:gd name="connsiteY20" fmla="*/ 1638300 h 1638300"/>
              <a:gd name="connsiteX21" fmla="*/ 0 w 2309812"/>
              <a:gd name="connsiteY21" fmla="*/ 163830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309812" h="1638300">
                <a:moveTo>
                  <a:pt x="0" y="0"/>
                </a:moveTo>
                <a:lnTo>
                  <a:pt x="1638300" y="0"/>
                </a:lnTo>
                <a:lnTo>
                  <a:pt x="1638300" y="688180"/>
                </a:lnTo>
                <a:lnTo>
                  <a:pt x="1909286" y="688180"/>
                </a:lnTo>
                <a:lnTo>
                  <a:pt x="1927697" y="660873"/>
                </a:lnTo>
                <a:cubicBezTo>
                  <a:pt x="1968203" y="620366"/>
                  <a:pt x="2024163" y="595312"/>
                  <a:pt x="2085974" y="595312"/>
                </a:cubicBezTo>
                <a:cubicBezTo>
                  <a:pt x="2209596" y="595312"/>
                  <a:pt x="2309812" y="695528"/>
                  <a:pt x="2309812" y="819150"/>
                </a:cubicBezTo>
                <a:cubicBezTo>
                  <a:pt x="2309812" y="942772"/>
                  <a:pt x="2209596" y="1042988"/>
                  <a:pt x="2085974" y="1042988"/>
                </a:cubicBezTo>
                <a:cubicBezTo>
                  <a:pt x="2024163" y="1042988"/>
                  <a:pt x="1968203" y="1017934"/>
                  <a:pt x="1927697" y="977427"/>
                </a:cubicBezTo>
                <a:lnTo>
                  <a:pt x="1909284" y="950118"/>
                </a:lnTo>
                <a:lnTo>
                  <a:pt x="1638300" y="950118"/>
                </a:lnTo>
                <a:lnTo>
                  <a:pt x="1638300" y="1638300"/>
                </a:lnTo>
                <a:lnTo>
                  <a:pt x="950118" y="1638300"/>
                </a:lnTo>
                <a:lnTo>
                  <a:pt x="950118" y="1367316"/>
                </a:lnTo>
                <a:lnTo>
                  <a:pt x="977427" y="1348903"/>
                </a:lnTo>
                <a:cubicBezTo>
                  <a:pt x="1017934" y="1308397"/>
                  <a:pt x="1042988" y="1252437"/>
                  <a:pt x="1042988" y="1190626"/>
                </a:cubicBezTo>
                <a:cubicBezTo>
                  <a:pt x="1042988" y="1067004"/>
                  <a:pt x="942772" y="966788"/>
                  <a:pt x="819150" y="966788"/>
                </a:cubicBezTo>
                <a:cubicBezTo>
                  <a:pt x="695528" y="966788"/>
                  <a:pt x="595312" y="1067004"/>
                  <a:pt x="595312" y="1190626"/>
                </a:cubicBezTo>
                <a:cubicBezTo>
                  <a:pt x="595312" y="1252437"/>
                  <a:pt x="620366" y="1308397"/>
                  <a:pt x="660873" y="1348903"/>
                </a:cubicBezTo>
                <a:lnTo>
                  <a:pt x="688180" y="1367314"/>
                </a:lnTo>
                <a:lnTo>
                  <a:pt x="688180" y="1638300"/>
                </a:lnTo>
                <a:lnTo>
                  <a:pt x="0" y="163830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8" name="Vapaamuotoinen: Muoto 67">
            <a:extLst>
              <a:ext uri="{FF2B5EF4-FFF2-40B4-BE49-F238E27FC236}">
                <a16:creationId xmlns:a16="http://schemas.microsoft.com/office/drawing/2014/main" id="{31AD5AF4-BDC8-935E-B65B-E2F441AE3A13}"/>
              </a:ext>
            </a:extLst>
          </p:cNvPr>
          <p:cNvSpPr/>
          <p:nvPr/>
        </p:nvSpPr>
        <p:spPr>
          <a:xfrm rot="5400000" flipH="1" flipV="1">
            <a:off x="5949528" y="3167163"/>
            <a:ext cx="1732359" cy="1228725"/>
          </a:xfrm>
          <a:custGeom>
            <a:avLst/>
            <a:gdLst>
              <a:gd name="connsiteX0" fmla="*/ 0 w 2309812"/>
              <a:gd name="connsiteY0" fmla="*/ 0 h 1638300"/>
              <a:gd name="connsiteX1" fmla="*/ 1638300 w 2309812"/>
              <a:gd name="connsiteY1" fmla="*/ 0 h 1638300"/>
              <a:gd name="connsiteX2" fmla="*/ 1638300 w 2309812"/>
              <a:gd name="connsiteY2" fmla="*/ 688180 h 1638300"/>
              <a:gd name="connsiteX3" fmla="*/ 1909286 w 2309812"/>
              <a:gd name="connsiteY3" fmla="*/ 688180 h 1638300"/>
              <a:gd name="connsiteX4" fmla="*/ 1927697 w 2309812"/>
              <a:gd name="connsiteY4" fmla="*/ 660873 h 1638300"/>
              <a:gd name="connsiteX5" fmla="*/ 2085974 w 2309812"/>
              <a:gd name="connsiteY5" fmla="*/ 595312 h 1638300"/>
              <a:gd name="connsiteX6" fmla="*/ 2309812 w 2309812"/>
              <a:gd name="connsiteY6" fmla="*/ 819150 h 1638300"/>
              <a:gd name="connsiteX7" fmla="*/ 2085974 w 2309812"/>
              <a:gd name="connsiteY7" fmla="*/ 1042988 h 1638300"/>
              <a:gd name="connsiteX8" fmla="*/ 1927697 w 2309812"/>
              <a:gd name="connsiteY8" fmla="*/ 977427 h 1638300"/>
              <a:gd name="connsiteX9" fmla="*/ 1909284 w 2309812"/>
              <a:gd name="connsiteY9" fmla="*/ 950118 h 1638300"/>
              <a:gd name="connsiteX10" fmla="*/ 1638300 w 2309812"/>
              <a:gd name="connsiteY10" fmla="*/ 950118 h 1638300"/>
              <a:gd name="connsiteX11" fmla="*/ 1638300 w 2309812"/>
              <a:gd name="connsiteY11" fmla="*/ 1638300 h 1638300"/>
              <a:gd name="connsiteX12" fmla="*/ 950118 w 2309812"/>
              <a:gd name="connsiteY12" fmla="*/ 1638300 h 1638300"/>
              <a:gd name="connsiteX13" fmla="*/ 950118 w 2309812"/>
              <a:gd name="connsiteY13" fmla="*/ 1367316 h 1638300"/>
              <a:gd name="connsiteX14" fmla="*/ 977427 w 2309812"/>
              <a:gd name="connsiteY14" fmla="*/ 1348903 h 1638300"/>
              <a:gd name="connsiteX15" fmla="*/ 1042988 w 2309812"/>
              <a:gd name="connsiteY15" fmla="*/ 1190626 h 1638300"/>
              <a:gd name="connsiteX16" fmla="*/ 819150 w 2309812"/>
              <a:gd name="connsiteY16" fmla="*/ 966788 h 1638300"/>
              <a:gd name="connsiteX17" fmla="*/ 595312 w 2309812"/>
              <a:gd name="connsiteY17" fmla="*/ 1190626 h 1638300"/>
              <a:gd name="connsiteX18" fmla="*/ 660873 w 2309812"/>
              <a:gd name="connsiteY18" fmla="*/ 1348903 h 1638300"/>
              <a:gd name="connsiteX19" fmla="*/ 688180 w 2309812"/>
              <a:gd name="connsiteY19" fmla="*/ 1367314 h 1638300"/>
              <a:gd name="connsiteX20" fmla="*/ 688180 w 2309812"/>
              <a:gd name="connsiteY20" fmla="*/ 1638300 h 1638300"/>
              <a:gd name="connsiteX21" fmla="*/ 0 w 2309812"/>
              <a:gd name="connsiteY21" fmla="*/ 163830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309812" h="1638300">
                <a:moveTo>
                  <a:pt x="0" y="0"/>
                </a:moveTo>
                <a:lnTo>
                  <a:pt x="1638300" y="0"/>
                </a:lnTo>
                <a:lnTo>
                  <a:pt x="1638300" y="688180"/>
                </a:lnTo>
                <a:lnTo>
                  <a:pt x="1909286" y="688180"/>
                </a:lnTo>
                <a:lnTo>
                  <a:pt x="1927697" y="660873"/>
                </a:lnTo>
                <a:cubicBezTo>
                  <a:pt x="1968203" y="620366"/>
                  <a:pt x="2024163" y="595312"/>
                  <a:pt x="2085974" y="595312"/>
                </a:cubicBezTo>
                <a:cubicBezTo>
                  <a:pt x="2209596" y="595312"/>
                  <a:pt x="2309812" y="695528"/>
                  <a:pt x="2309812" y="819150"/>
                </a:cubicBezTo>
                <a:cubicBezTo>
                  <a:pt x="2309812" y="942772"/>
                  <a:pt x="2209596" y="1042988"/>
                  <a:pt x="2085974" y="1042988"/>
                </a:cubicBezTo>
                <a:cubicBezTo>
                  <a:pt x="2024163" y="1042988"/>
                  <a:pt x="1968203" y="1017934"/>
                  <a:pt x="1927697" y="977427"/>
                </a:cubicBezTo>
                <a:lnTo>
                  <a:pt x="1909284" y="950118"/>
                </a:lnTo>
                <a:lnTo>
                  <a:pt x="1638300" y="950118"/>
                </a:lnTo>
                <a:lnTo>
                  <a:pt x="1638300" y="1638300"/>
                </a:lnTo>
                <a:lnTo>
                  <a:pt x="950118" y="1638300"/>
                </a:lnTo>
                <a:lnTo>
                  <a:pt x="950118" y="1367316"/>
                </a:lnTo>
                <a:lnTo>
                  <a:pt x="977427" y="1348903"/>
                </a:lnTo>
                <a:cubicBezTo>
                  <a:pt x="1017934" y="1308397"/>
                  <a:pt x="1042988" y="1252437"/>
                  <a:pt x="1042988" y="1190626"/>
                </a:cubicBezTo>
                <a:cubicBezTo>
                  <a:pt x="1042988" y="1067004"/>
                  <a:pt x="942772" y="966788"/>
                  <a:pt x="819150" y="966788"/>
                </a:cubicBezTo>
                <a:cubicBezTo>
                  <a:pt x="695528" y="966788"/>
                  <a:pt x="595312" y="1067004"/>
                  <a:pt x="595312" y="1190626"/>
                </a:cubicBezTo>
                <a:cubicBezTo>
                  <a:pt x="595312" y="1252437"/>
                  <a:pt x="620366" y="1308397"/>
                  <a:pt x="660873" y="1348903"/>
                </a:cubicBezTo>
                <a:lnTo>
                  <a:pt x="688180" y="1367314"/>
                </a:lnTo>
                <a:lnTo>
                  <a:pt x="688180" y="1638300"/>
                </a:lnTo>
                <a:lnTo>
                  <a:pt x="0" y="16383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4" name="Otsikko 73">
            <a:extLst>
              <a:ext uri="{FF2B5EF4-FFF2-40B4-BE49-F238E27FC236}">
                <a16:creationId xmlns:a16="http://schemas.microsoft.com/office/drawing/2014/main" id="{1ABBD546-9108-A5CF-2E0F-078791BC3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7995" y="224213"/>
            <a:ext cx="7886700" cy="1577953"/>
          </a:xfrm>
        </p:spPr>
        <p:txBody>
          <a:bodyPr>
            <a:normAutofit fontScale="90000"/>
          </a:bodyPr>
          <a:lstStyle/>
          <a:p>
            <a:pPr algn="ctr"/>
            <a:r>
              <a:rPr lang="fi-FI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Koordinaatio palapeli</a:t>
            </a:r>
            <a:br>
              <a:rPr lang="fi-FI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fi-FI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SKY Monitoimijuuden työpaja 20.9.2022</a:t>
            </a:r>
            <a:br>
              <a:rPr lang="fi-FI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fi-FI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Äänekoski</a:t>
            </a:r>
            <a:br>
              <a:rPr lang="fi-FI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endParaRPr lang="fi-FI" dirty="0"/>
          </a:p>
        </p:txBody>
      </p:sp>
      <p:sp>
        <p:nvSpPr>
          <p:cNvPr id="77" name="Nuoli: Oikea 76">
            <a:hlinkClick r:id="rId2" action="ppaction://hlinksldjump"/>
            <a:extLst>
              <a:ext uri="{FF2B5EF4-FFF2-40B4-BE49-F238E27FC236}">
                <a16:creationId xmlns:a16="http://schemas.microsoft.com/office/drawing/2014/main" id="{07D569C5-91C0-235C-70CB-A89F838710B8}"/>
              </a:ext>
            </a:extLst>
          </p:cNvPr>
          <p:cNvSpPr/>
          <p:nvPr/>
        </p:nvSpPr>
        <p:spPr>
          <a:xfrm>
            <a:off x="9963150" y="5889924"/>
            <a:ext cx="946737" cy="363474"/>
          </a:xfrm>
          <a:prstGeom prst="rightArrow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84" name="Kuva 83">
            <a:extLst>
              <a:ext uri="{FF2B5EF4-FFF2-40B4-BE49-F238E27FC236}">
                <a16:creationId xmlns:a16="http://schemas.microsoft.com/office/drawing/2014/main" id="{63E3B051-5F5F-E0CB-FB83-ECA8B7FB03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5" y="2085975"/>
            <a:ext cx="333375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09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75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75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74" grpId="0"/>
      <p:bldP spid="7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3C3C71-B17E-FDE0-4AF6-B3DCD819F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Seuranta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7491DF2-FE9E-16BE-75B0-3FD13A066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b="1" dirty="0"/>
              <a:t>Muutoksista ilmoittaminen </a:t>
            </a:r>
          </a:p>
          <a:p>
            <a:r>
              <a:rPr lang="fi-FI" sz="2400" b="1" dirty="0"/>
              <a:t>Muutoksiin reagoiminen</a:t>
            </a:r>
          </a:p>
          <a:p>
            <a:r>
              <a:rPr lang="fi-FI" sz="2400" b="1" dirty="0"/>
              <a:t>Seuraavan palaverin sopiminen</a:t>
            </a:r>
          </a:p>
          <a:p>
            <a:pPr marL="0" indent="0">
              <a:buNone/>
            </a:pPr>
            <a:endParaRPr lang="fi-FI" sz="2400" b="1" dirty="0"/>
          </a:p>
        </p:txBody>
      </p:sp>
      <p:sp>
        <p:nvSpPr>
          <p:cNvPr id="4" name="Nuoli: Oikea 3">
            <a:hlinkClick r:id="rId2" action="ppaction://hlinksldjump"/>
            <a:extLst>
              <a:ext uri="{FF2B5EF4-FFF2-40B4-BE49-F238E27FC236}">
                <a16:creationId xmlns:a16="http://schemas.microsoft.com/office/drawing/2014/main" id="{619C0D61-EBCD-AC45-A5A0-CBF13B8A8570}"/>
              </a:ext>
            </a:extLst>
          </p:cNvPr>
          <p:cNvSpPr/>
          <p:nvPr/>
        </p:nvSpPr>
        <p:spPr>
          <a:xfrm flipH="1">
            <a:off x="2286000" y="5413674"/>
            <a:ext cx="946737" cy="363474"/>
          </a:xfrm>
          <a:prstGeom prst="rightArrow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000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3C3C71-B17E-FDE0-4AF6-B3DCD819F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Kokonaiskuva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7491DF2-FE9E-16BE-75B0-3FD13A066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b="1" dirty="0"/>
              <a:t>Tulisi syntyä yhteisen dialogin kautta</a:t>
            </a:r>
          </a:p>
          <a:p>
            <a:r>
              <a:rPr lang="fi-FI" sz="2400" b="1" dirty="0"/>
              <a:t>Asioista ei päätetä etukäteen, vaan yhdessä sopien</a:t>
            </a:r>
          </a:p>
          <a:p>
            <a:r>
              <a:rPr lang="fi-FI" sz="2400" b="1" dirty="0"/>
              <a:t>Tärkeää, että koordinaattorilla on kokonaisvaltainen käsitys työskentelystä, sen suuntaviivoista ja mukana olevista toimijoista</a:t>
            </a:r>
          </a:p>
        </p:txBody>
      </p:sp>
      <p:sp>
        <p:nvSpPr>
          <p:cNvPr id="4" name="Nuoli: Oikea 3">
            <a:hlinkClick r:id="rId2" action="ppaction://hlinksldjump"/>
            <a:extLst>
              <a:ext uri="{FF2B5EF4-FFF2-40B4-BE49-F238E27FC236}">
                <a16:creationId xmlns:a16="http://schemas.microsoft.com/office/drawing/2014/main" id="{619C0D61-EBCD-AC45-A5A0-CBF13B8A8570}"/>
              </a:ext>
            </a:extLst>
          </p:cNvPr>
          <p:cNvSpPr/>
          <p:nvPr/>
        </p:nvSpPr>
        <p:spPr>
          <a:xfrm flipH="1">
            <a:off x="2286000" y="5413674"/>
            <a:ext cx="946737" cy="363474"/>
          </a:xfrm>
          <a:prstGeom prst="rightArrow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621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>
            <a:hlinkClick r:id="rId2" action="ppaction://hlinksldjump"/>
            <a:extLst>
              <a:ext uri="{FF2B5EF4-FFF2-40B4-BE49-F238E27FC236}">
                <a16:creationId xmlns:a16="http://schemas.microsoft.com/office/drawing/2014/main" id="{DFC478CE-1E0C-1891-C87F-C7AE022666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45113">
            <a:off x="10040033" y="4532926"/>
            <a:ext cx="2058507" cy="2048163"/>
          </a:xfrm>
          <a:prstGeom prst="rect">
            <a:avLst/>
          </a:prstGeom>
        </p:spPr>
      </p:pic>
      <p:pic>
        <p:nvPicPr>
          <p:cNvPr id="3" name="Picture 171">
            <a:hlinkClick r:id="rId4" action="ppaction://hlinksldjump"/>
            <a:extLst>
              <a:ext uri="{FF2B5EF4-FFF2-40B4-BE49-F238E27FC236}">
                <a16:creationId xmlns:a16="http://schemas.microsoft.com/office/drawing/2014/main" id="{1D2E4A02-4016-640C-DEA1-17AC06C7A58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51" t="66718" r="197" b="45"/>
          <a:stretch/>
        </p:blipFill>
        <p:spPr>
          <a:xfrm>
            <a:off x="6503259" y="4051189"/>
            <a:ext cx="1569563" cy="1402286"/>
          </a:xfrm>
          <a:custGeom>
            <a:avLst/>
            <a:gdLst>
              <a:gd name="connsiteX0" fmla="*/ 197141 w 1849773"/>
              <a:gd name="connsiteY0" fmla="*/ 0 h 1652632"/>
              <a:gd name="connsiteX1" fmla="*/ 826316 w 1849773"/>
              <a:gd name="connsiteY1" fmla="*/ 0 h 1652632"/>
              <a:gd name="connsiteX2" fmla="*/ 1023457 w 1849773"/>
              <a:gd name="connsiteY2" fmla="*/ 197141 h 1652632"/>
              <a:gd name="connsiteX3" fmla="*/ 1220598 w 1849773"/>
              <a:gd name="connsiteY3" fmla="*/ 0 h 1652632"/>
              <a:gd name="connsiteX4" fmla="*/ 1849773 w 1849773"/>
              <a:gd name="connsiteY4" fmla="*/ 0 h 1652632"/>
              <a:gd name="connsiteX5" fmla="*/ 1849773 w 1849773"/>
              <a:gd name="connsiteY5" fmla="*/ 1652632 h 1652632"/>
              <a:gd name="connsiteX6" fmla="*/ 197141 w 1849773"/>
              <a:gd name="connsiteY6" fmla="*/ 1652632 h 1652632"/>
              <a:gd name="connsiteX7" fmla="*/ 197141 w 1849773"/>
              <a:gd name="connsiteY7" fmla="*/ 1023457 h 1652632"/>
              <a:gd name="connsiteX8" fmla="*/ 0 w 1849773"/>
              <a:gd name="connsiteY8" fmla="*/ 826316 h 1652632"/>
              <a:gd name="connsiteX9" fmla="*/ 197141 w 1849773"/>
              <a:gd name="connsiteY9" fmla="*/ 629175 h 1652632"/>
              <a:gd name="connsiteX10" fmla="*/ 197141 w 1849773"/>
              <a:gd name="connsiteY10" fmla="*/ 0 h 1652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9773" h="1652632">
                <a:moveTo>
                  <a:pt x="197141" y="0"/>
                </a:moveTo>
                <a:lnTo>
                  <a:pt x="826316" y="0"/>
                </a:lnTo>
                <a:cubicBezTo>
                  <a:pt x="826316" y="108878"/>
                  <a:pt x="914579" y="197141"/>
                  <a:pt x="1023457" y="197141"/>
                </a:cubicBezTo>
                <a:cubicBezTo>
                  <a:pt x="1132335" y="197141"/>
                  <a:pt x="1220598" y="108878"/>
                  <a:pt x="1220598" y="0"/>
                </a:cubicBezTo>
                <a:lnTo>
                  <a:pt x="1849773" y="0"/>
                </a:lnTo>
                <a:lnTo>
                  <a:pt x="1849773" y="1652632"/>
                </a:lnTo>
                <a:lnTo>
                  <a:pt x="197141" y="1652632"/>
                </a:lnTo>
                <a:lnTo>
                  <a:pt x="197141" y="1023457"/>
                </a:lnTo>
                <a:cubicBezTo>
                  <a:pt x="88263" y="1023457"/>
                  <a:pt x="0" y="935194"/>
                  <a:pt x="0" y="826316"/>
                </a:cubicBezTo>
                <a:cubicBezTo>
                  <a:pt x="0" y="717438"/>
                  <a:pt x="88263" y="629175"/>
                  <a:pt x="197141" y="629175"/>
                </a:cubicBezTo>
                <a:lnTo>
                  <a:pt x="197141" y="0"/>
                </a:lnTo>
                <a:close/>
              </a:path>
            </a:pathLst>
          </a:custGeom>
        </p:spPr>
      </p:pic>
      <p:pic>
        <p:nvPicPr>
          <p:cNvPr id="4" name="Picture 174">
            <a:hlinkClick r:id="rId6" action="ppaction://hlinksldjump"/>
            <a:extLst>
              <a:ext uri="{FF2B5EF4-FFF2-40B4-BE49-F238E27FC236}">
                <a16:creationId xmlns:a16="http://schemas.microsoft.com/office/drawing/2014/main" id="{860724B4-754A-016A-259E-E48B9DF2EC3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9" t="66718" r="33390" b="45"/>
          <a:stretch/>
        </p:blipFill>
        <p:spPr>
          <a:xfrm>
            <a:off x="4971464" y="4051189"/>
            <a:ext cx="1566964" cy="1402286"/>
          </a:xfrm>
          <a:custGeom>
            <a:avLst/>
            <a:gdLst>
              <a:gd name="connsiteX0" fmla="*/ 197141 w 1846709"/>
              <a:gd name="connsiteY0" fmla="*/ 0 h 1652632"/>
              <a:gd name="connsiteX1" fmla="*/ 826316 w 1846709"/>
              <a:gd name="connsiteY1" fmla="*/ 0 h 1652632"/>
              <a:gd name="connsiteX2" fmla="*/ 1023457 w 1846709"/>
              <a:gd name="connsiteY2" fmla="*/ 197141 h 1652632"/>
              <a:gd name="connsiteX3" fmla="*/ 1220598 w 1846709"/>
              <a:gd name="connsiteY3" fmla="*/ 0 h 1652632"/>
              <a:gd name="connsiteX4" fmla="*/ 1846709 w 1846709"/>
              <a:gd name="connsiteY4" fmla="*/ 0 h 1652632"/>
              <a:gd name="connsiteX5" fmla="*/ 1846709 w 1846709"/>
              <a:gd name="connsiteY5" fmla="*/ 629175 h 1652632"/>
              <a:gd name="connsiteX6" fmla="*/ 1649568 w 1846709"/>
              <a:gd name="connsiteY6" fmla="*/ 826316 h 1652632"/>
              <a:gd name="connsiteX7" fmla="*/ 1846709 w 1846709"/>
              <a:gd name="connsiteY7" fmla="*/ 1023457 h 1652632"/>
              <a:gd name="connsiteX8" fmla="*/ 1846709 w 1846709"/>
              <a:gd name="connsiteY8" fmla="*/ 1652632 h 1652632"/>
              <a:gd name="connsiteX9" fmla="*/ 197141 w 1846709"/>
              <a:gd name="connsiteY9" fmla="*/ 1652632 h 1652632"/>
              <a:gd name="connsiteX10" fmla="*/ 197141 w 1846709"/>
              <a:gd name="connsiteY10" fmla="*/ 1023457 h 1652632"/>
              <a:gd name="connsiteX11" fmla="*/ 0 w 1846709"/>
              <a:gd name="connsiteY11" fmla="*/ 826316 h 1652632"/>
              <a:gd name="connsiteX12" fmla="*/ 197141 w 1846709"/>
              <a:gd name="connsiteY12" fmla="*/ 629175 h 1652632"/>
              <a:gd name="connsiteX13" fmla="*/ 197141 w 1846709"/>
              <a:gd name="connsiteY13" fmla="*/ 0 h 1652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46709" h="1652632">
                <a:moveTo>
                  <a:pt x="197141" y="0"/>
                </a:moveTo>
                <a:lnTo>
                  <a:pt x="826316" y="0"/>
                </a:lnTo>
                <a:cubicBezTo>
                  <a:pt x="826316" y="108878"/>
                  <a:pt x="914579" y="197141"/>
                  <a:pt x="1023457" y="197141"/>
                </a:cubicBezTo>
                <a:cubicBezTo>
                  <a:pt x="1132335" y="197141"/>
                  <a:pt x="1220598" y="108878"/>
                  <a:pt x="1220598" y="0"/>
                </a:cubicBezTo>
                <a:lnTo>
                  <a:pt x="1846709" y="0"/>
                </a:lnTo>
                <a:lnTo>
                  <a:pt x="1846709" y="629175"/>
                </a:lnTo>
                <a:cubicBezTo>
                  <a:pt x="1737831" y="629175"/>
                  <a:pt x="1649568" y="717438"/>
                  <a:pt x="1649568" y="826316"/>
                </a:cubicBezTo>
                <a:cubicBezTo>
                  <a:pt x="1649568" y="935194"/>
                  <a:pt x="1737831" y="1023457"/>
                  <a:pt x="1846709" y="1023457"/>
                </a:cubicBezTo>
                <a:lnTo>
                  <a:pt x="1846709" y="1652632"/>
                </a:lnTo>
                <a:lnTo>
                  <a:pt x="197141" y="1652632"/>
                </a:lnTo>
                <a:lnTo>
                  <a:pt x="197141" y="1023457"/>
                </a:lnTo>
                <a:cubicBezTo>
                  <a:pt x="88263" y="1023457"/>
                  <a:pt x="0" y="935194"/>
                  <a:pt x="0" y="826316"/>
                </a:cubicBezTo>
                <a:cubicBezTo>
                  <a:pt x="0" y="717438"/>
                  <a:pt x="88263" y="629175"/>
                  <a:pt x="197141" y="629175"/>
                </a:cubicBezTo>
                <a:lnTo>
                  <a:pt x="197141" y="0"/>
                </a:lnTo>
                <a:close/>
              </a:path>
            </a:pathLst>
          </a:custGeom>
        </p:spPr>
      </p:pic>
      <p:pic>
        <p:nvPicPr>
          <p:cNvPr id="5" name="Picture 178">
            <a:hlinkClick r:id="rId7" action="ppaction://hlinksldjump"/>
            <a:extLst>
              <a:ext uri="{FF2B5EF4-FFF2-40B4-BE49-F238E27FC236}">
                <a16:creationId xmlns:a16="http://schemas.microsoft.com/office/drawing/2014/main" id="{A7200AD5-8E28-8D73-0CC1-BA120439678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" t="62754" r="66666" b="45"/>
          <a:stretch/>
        </p:blipFill>
        <p:spPr>
          <a:xfrm>
            <a:off x="3619438" y="3883912"/>
            <a:ext cx="1402286" cy="1569563"/>
          </a:xfrm>
          <a:custGeom>
            <a:avLst/>
            <a:gdLst>
              <a:gd name="connsiteX0" fmla="*/ 826316 w 1652632"/>
              <a:gd name="connsiteY0" fmla="*/ 0 h 1849773"/>
              <a:gd name="connsiteX1" fmla="*/ 1023457 w 1652632"/>
              <a:gd name="connsiteY1" fmla="*/ 197141 h 1849773"/>
              <a:gd name="connsiteX2" fmla="*/ 1652632 w 1652632"/>
              <a:gd name="connsiteY2" fmla="*/ 197141 h 1849773"/>
              <a:gd name="connsiteX3" fmla="*/ 1652632 w 1652632"/>
              <a:gd name="connsiteY3" fmla="*/ 826316 h 1849773"/>
              <a:gd name="connsiteX4" fmla="*/ 1455491 w 1652632"/>
              <a:gd name="connsiteY4" fmla="*/ 1023457 h 1849773"/>
              <a:gd name="connsiteX5" fmla="*/ 1652632 w 1652632"/>
              <a:gd name="connsiteY5" fmla="*/ 1220598 h 1849773"/>
              <a:gd name="connsiteX6" fmla="*/ 1652632 w 1652632"/>
              <a:gd name="connsiteY6" fmla="*/ 1849773 h 1849773"/>
              <a:gd name="connsiteX7" fmla="*/ 0 w 1652632"/>
              <a:gd name="connsiteY7" fmla="*/ 1849773 h 1849773"/>
              <a:gd name="connsiteX8" fmla="*/ 0 w 1652632"/>
              <a:gd name="connsiteY8" fmla="*/ 197141 h 1849773"/>
              <a:gd name="connsiteX9" fmla="*/ 629175 w 1652632"/>
              <a:gd name="connsiteY9" fmla="*/ 197141 h 1849773"/>
              <a:gd name="connsiteX10" fmla="*/ 826316 w 1652632"/>
              <a:gd name="connsiteY10" fmla="*/ 0 h 1849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52632" h="1849773">
                <a:moveTo>
                  <a:pt x="826316" y="0"/>
                </a:moveTo>
                <a:cubicBezTo>
                  <a:pt x="935194" y="0"/>
                  <a:pt x="1023457" y="88263"/>
                  <a:pt x="1023457" y="197141"/>
                </a:cubicBezTo>
                <a:lnTo>
                  <a:pt x="1652632" y="197141"/>
                </a:lnTo>
                <a:lnTo>
                  <a:pt x="1652632" y="826316"/>
                </a:lnTo>
                <a:cubicBezTo>
                  <a:pt x="1543754" y="826316"/>
                  <a:pt x="1455491" y="914579"/>
                  <a:pt x="1455491" y="1023457"/>
                </a:cubicBezTo>
                <a:cubicBezTo>
                  <a:pt x="1455491" y="1132335"/>
                  <a:pt x="1543754" y="1220598"/>
                  <a:pt x="1652632" y="1220598"/>
                </a:cubicBezTo>
                <a:lnTo>
                  <a:pt x="1652632" y="1849773"/>
                </a:lnTo>
                <a:lnTo>
                  <a:pt x="0" y="1849773"/>
                </a:lnTo>
                <a:lnTo>
                  <a:pt x="0" y="197141"/>
                </a:lnTo>
                <a:lnTo>
                  <a:pt x="629175" y="197141"/>
                </a:lnTo>
                <a:cubicBezTo>
                  <a:pt x="629175" y="88263"/>
                  <a:pt x="717438" y="0"/>
                  <a:pt x="826316" y="0"/>
                </a:cubicBezTo>
                <a:close/>
              </a:path>
            </a:pathLst>
          </a:custGeom>
        </p:spPr>
      </p:pic>
      <p:pic>
        <p:nvPicPr>
          <p:cNvPr id="6" name="Picture 186">
            <a:hlinkClick r:id="rId8" action="ppaction://hlinksldjump"/>
            <a:extLst>
              <a:ext uri="{FF2B5EF4-FFF2-40B4-BE49-F238E27FC236}">
                <a16:creationId xmlns:a16="http://schemas.microsoft.com/office/drawing/2014/main" id="{EB545319-92B6-DF73-6E5A-DD58628B486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" t="29622" r="66678" b="33176"/>
          <a:stretch/>
        </p:blipFill>
        <p:spPr>
          <a:xfrm>
            <a:off x="3604347" y="2314349"/>
            <a:ext cx="1402286" cy="1569563"/>
          </a:xfrm>
          <a:custGeom>
            <a:avLst/>
            <a:gdLst>
              <a:gd name="connsiteX0" fmla="*/ 826316 w 1652632"/>
              <a:gd name="connsiteY0" fmla="*/ 0 h 1849773"/>
              <a:gd name="connsiteX1" fmla="*/ 1023457 w 1652632"/>
              <a:gd name="connsiteY1" fmla="*/ 197141 h 1849773"/>
              <a:gd name="connsiteX2" fmla="*/ 1652632 w 1652632"/>
              <a:gd name="connsiteY2" fmla="*/ 197141 h 1849773"/>
              <a:gd name="connsiteX3" fmla="*/ 1652632 w 1652632"/>
              <a:gd name="connsiteY3" fmla="*/ 826316 h 1849773"/>
              <a:gd name="connsiteX4" fmla="*/ 1455491 w 1652632"/>
              <a:gd name="connsiteY4" fmla="*/ 1023457 h 1849773"/>
              <a:gd name="connsiteX5" fmla="*/ 1652632 w 1652632"/>
              <a:gd name="connsiteY5" fmla="*/ 1220598 h 1849773"/>
              <a:gd name="connsiteX6" fmla="*/ 1652632 w 1652632"/>
              <a:gd name="connsiteY6" fmla="*/ 1844525 h 1849773"/>
              <a:gd name="connsiteX7" fmla="*/ 1024074 w 1652632"/>
              <a:gd name="connsiteY7" fmla="*/ 1844525 h 1849773"/>
              <a:gd name="connsiteX8" fmla="*/ 826933 w 1652632"/>
              <a:gd name="connsiteY8" fmla="*/ 1647384 h 1849773"/>
              <a:gd name="connsiteX9" fmla="*/ 633797 w 1652632"/>
              <a:gd name="connsiteY9" fmla="*/ 1804794 h 1849773"/>
              <a:gd name="connsiteX10" fmla="*/ 633311 w 1652632"/>
              <a:gd name="connsiteY10" fmla="*/ 1809622 h 1849773"/>
              <a:gd name="connsiteX11" fmla="*/ 633180 w 1652632"/>
              <a:gd name="connsiteY11" fmla="*/ 1810042 h 1849773"/>
              <a:gd name="connsiteX12" fmla="*/ 629704 w 1652632"/>
              <a:gd name="connsiteY12" fmla="*/ 1844525 h 1849773"/>
              <a:gd name="connsiteX13" fmla="*/ 617 w 1652632"/>
              <a:gd name="connsiteY13" fmla="*/ 1844525 h 1849773"/>
              <a:gd name="connsiteX14" fmla="*/ 617 w 1652632"/>
              <a:gd name="connsiteY14" fmla="*/ 1849773 h 1849773"/>
              <a:gd name="connsiteX15" fmla="*/ 0 w 1652632"/>
              <a:gd name="connsiteY15" fmla="*/ 1849773 h 1849773"/>
              <a:gd name="connsiteX16" fmla="*/ 0 w 1652632"/>
              <a:gd name="connsiteY16" fmla="*/ 197141 h 1849773"/>
              <a:gd name="connsiteX17" fmla="*/ 629175 w 1652632"/>
              <a:gd name="connsiteY17" fmla="*/ 197141 h 1849773"/>
              <a:gd name="connsiteX18" fmla="*/ 826316 w 1652632"/>
              <a:gd name="connsiteY18" fmla="*/ 0 h 1849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652632" h="1849773">
                <a:moveTo>
                  <a:pt x="826316" y="0"/>
                </a:moveTo>
                <a:cubicBezTo>
                  <a:pt x="935194" y="0"/>
                  <a:pt x="1023457" y="88263"/>
                  <a:pt x="1023457" y="197141"/>
                </a:cubicBezTo>
                <a:lnTo>
                  <a:pt x="1652632" y="197141"/>
                </a:lnTo>
                <a:lnTo>
                  <a:pt x="1652632" y="826316"/>
                </a:lnTo>
                <a:cubicBezTo>
                  <a:pt x="1543754" y="826316"/>
                  <a:pt x="1455491" y="914579"/>
                  <a:pt x="1455491" y="1023457"/>
                </a:cubicBezTo>
                <a:cubicBezTo>
                  <a:pt x="1455491" y="1132335"/>
                  <a:pt x="1543754" y="1220598"/>
                  <a:pt x="1652632" y="1220598"/>
                </a:cubicBezTo>
                <a:lnTo>
                  <a:pt x="1652632" y="1844525"/>
                </a:lnTo>
                <a:lnTo>
                  <a:pt x="1024074" y="1844525"/>
                </a:lnTo>
                <a:cubicBezTo>
                  <a:pt x="1024074" y="1735647"/>
                  <a:pt x="935811" y="1647384"/>
                  <a:pt x="826933" y="1647384"/>
                </a:cubicBezTo>
                <a:cubicBezTo>
                  <a:pt x="731665" y="1647384"/>
                  <a:pt x="652180" y="1714960"/>
                  <a:pt x="633797" y="1804794"/>
                </a:cubicBezTo>
                <a:lnTo>
                  <a:pt x="633311" y="1809622"/>
                </a:lnTo>
                <a:lnTo>
                  <a:pt x="633180" y="1810042"/>
                </a:lnTo>
                <a:lnTo>
                  <a:pt x="629704" y="1844525"/>
                </a:lnTo>
                <a:lnTo>
                  <a:pt x="617" y="1844525"/>
                </a:lnTo>
                <a:lnTo>
                  <a:pt x="617" y="1849773"/>
                </a:lnTo>
                <a:lnTo>
                  <a:pt x="0" y="1849773"/>
                </a:lnTo>
                <a:lnTo>
                  <a:pt x="0" y="197141"/>
                </a:lnTo>
                <a:lnTo>
                  <a:pt x="629175" y="197141"/>
                </a:lnTo>
                <a:cubicBezTo>
                  <a:pt x="629175" y="88263"/>
                  <a:pt x="717438" y="0"/>
                  <a:pt x="826316" y="0"/>
                </a:cubicBezTo>
                <a:close/>
              </a:path>
            </a:pathLst>
          </a:custGeom>
        </p:spPr>
      </p:pic>
      <p:pic>
        <p:nvPicPr>
          <p:cNvPr id="7" name="Picture 216">
            <a:extLst>
              <a:ext uri="{FF2B5EF4-FFF2-40B4-BE49-F238E27FC236}">
                <a16:creationId xmlns:a16="http://schemas.microsoft.com/office/drawing/2014/main" id="{270E3DF8-1B07-D6CF-26F6-A5990454DE8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" t="301" r="62706" b="66462"/>
          <a:stretch/>
        </p:blipFill>
        <p:spPr>
          <a:xfrm>
            <a:off x="3604347" y="912063"/>
            <a:ext cx="1569563" cy="1402286"/>
          </a:xfrm>
          <a:custGeom>
            <a:avLst/>
            <a:gdLst>
              <a:gd name="connsiteX0" fmla="*/ 0 w 1849773"/>
              <a:gd name="connsiteY0" fmla="*/ 0 h 1652632"/>
              <a:gd name="connsiteX1" fmla="*/ 1652632 w 1849773"/>
              <a:gd name="connsiteY1" fmla="*/ 0 h 1652632"/>
              <a:gd name="connsiteX2" fmla="*/ 1652632 w 1849773"/>
              <a:gd name="connsiteY2" fmla="*/ 629175 h 1652632"/>
              <a:gd name="connsiteX3" fmla="*/ 1849773 w 1849773"/>
              <a:gd name="connsiteY3" fmla="*/ 826316 h 1652632"/>
              <a:gd name="connsiteX4" fmla="*/ 1652632 w 1849773"/>
              <a:gd name="connsiteY4" fmla="*/ 1023457 h 1652632"/>
              <a:gd name="connsiteX5" fmla="*/ 1652632 w 1849773"/>
              <a:gd name="connsiteY5" fmla="*/ 1652632 h 1652632"/>
              <a:gd name="connsiteX6" fmla="*/ 1023457 w 1849773"/>
              <a:gd name="connsiteY6" fmla="*/ 1652632 h 1652632"/>
              <a:gd name="connsiteX7" fmla="*/ 826316 w 1849773"/>
              <a:gd name="connsiteY7" fmla="*/ 1455491 h 1652632"/>
              <a:gd name="connsiteX8" fmla="*/ 633180 w 1849773"/>
              <a:gd name="connsiteY8" fmla="*/ 1612901 h 1652632"/>
              <a:gd name="connsiteX9" fmla="*/ 633111 w 1849773"/>
              <a:gd name="connsiteY9" fmla="*/ 1613585 h 1652632"/>
              <a:gd name="connsiteX10" fmla="*/ 632564 w 1849773"/>
              <a:gd name="connsiteY10" fmla="*/ 1615347 h 1652632"/>
              <a:gd name="connsiteX11" fmla="*/ 628806 w 1849773"/>
              <a:gd name="connsiteY11" fmla="*/ 1652632 h 1652632"/>
              <a:gd name="connsiteX12" fmla="*/ 0 w 1849773"/>
              <a:gd name="connsiteY12" fmla="*/ 1652632 h 1652632"/>
              <a:gd name="connsiteX13" fmla="*/ 0 w 1849773"/>
              <a:gd name="connsiteY13" fmla="*/ 0 h 1652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49773" h="1652632">
                <a:moveTo>
                  <a:pt x="0" y="0"/>
                </a:moveTo>
                <a:lnTo>
                  <a:pt x="1652632" y="0"/>
                </a:lnTo>
                <a:lnTo>
                  <a:pt x="1652632" y="629175"/>
                </a:lnTo>
                <a:cubicBezTo>
                  <a:pt x="1761510" y="629175"/>
                  <a:pt x="1849773" y="717438"/>
                  <a:pt x="1849773" y="826316"/>
                </a:cubicBezTo>
                <a:cubicBezTo>
                  <a:pt x="1849773" y="935194"/>
                  <a:pt x="1761510" y="1023457"/>
                  <a:pt x="1652632" y="1023457"/>
                </a:cubicBezTo>
                <a:lnTo>
                  <a:pt x="1652632" y="1652632"/>
                </a:lnTo>
                <a:lnTo>
                  <a:pt x="1023457" y="1652632"/>
                </a:lnTo>
                <a:cubicBezTo>
                  <a:pt x="1023457" y="1543754"/>
                  <a:pt x="935194" y="1455491"/>
                  <a:pt x="826316" y="1455491"/>
                </a:cubicBezTo>
                <a:cubicBezTo>
                  <a:pt x="731048" y="1455491"/>
                  <a:pt x="651563" y="1523067"/>
                  <a:pt x="633180" y="1612901"/>
                </a:cubicBezTo>
                <a:lnTo>
                  <a:pt x="633111" y="1613585"/>
                </a:lnTo>
                <a:lnTo>
                  <a:pt x="632564" y="1615347"/>
                </a:lnTo>
                <a:lnTo>
                  <a:pt x="628806" y="1652632"/>
                </a:lnTo>
                <a:lnTo>
                  <a:pt x="0" y="165263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" name="Picture 226">
            <a:hlinkClick r:id="rId9" action="ppaction://hlinksldjump"/>
            <a:extLst>
              <a:ext uri="{FF2B5EF4-FFF2-40B4-BE49-F238E27FC236}">
                <a16:creationId xmlns:a16="http://schemas.microsoft.com/office/drawing/2014/main" id="{214CA6FA-EF70-1FAC-8861-382654E546D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79" t="315" r="29369" b="66448"/>
          <a:stretch/>
        </p:blipFill>
        <p:spPr>
          <a:xfrm>
            <a:off x="5100973" y="912063"/>
            <a:ext cx="1569563" cy="1402286"/>
          </a:xfrm>
          <a:custGeom>
            <a:avLst/>
            <a:gdLst>
              <a:gd name="connsiteX0" fmla="*/ 0 w 1849773"/>
              <a:gd name="connsiteY0" fmla="*/ 0 h 1652632"/>
              <a:gd name="connsiteX1" fmla="*/ 1652632 w 1849773"/>
              <a:gd name="connsiteY1" fmla="*/ 0 h 1652632"/>
              <a:gd name="connsiteX2" fmla="*/ 1652632 w 1849773"/>
              <a:gd name="connsiteY2" fmla="*/ 629175 h 1652632"/>
              <a:gd name="connsiteX3" fmla="*/ 1849773 w 1849773"/>
              <a:gd name="connsiteY3" fmla="*/ 826316 h 1652632"/>
              <a:gd name="connsiteX4" fmla="*/ 1652632 w 1849773"/>
              <a:gd name="connsiteY4" fmla="*/ 1023457 h 1652632"/>
              <a:gd name="connsiteX5" fmla="*/ 1652632 w 1849773"/>
              <a:gd name="connsiteY5" fmla="*/ 1652632 h 1652632"/>
              <a:gd name="connsiteX6" fmla="*/ 1023457 w 1849773"/>
              <a:gd name="connsiteY6" fmla="*/ 1652632 h 1652632"/>
              <a:gd name="connsiteX7" fmla="*/ 826316 w 1849773"/>
              <a:gd name="connsiteY7" fmla="*/ 1455491 h 1652632"/>
              <a:gd name="connsiteX8" fmla="*/ 629175 w 1849773"/>
              <a:gd name="connsiteY8" fmla="*/ 1652632 h 1652632"/>
              <a:gd name="connsiteX9" fmla="*/ 0 w 1849773"/>
              <a:gd name="connsiteY9" fmla="*/ 1652632 h 1652632"/>
              <a:gd name="connsiteX10" fmla="*/ 0 w 1849773"/>
              <a:gd name="connsiteY10" fmla="*/ 1023457 h 1652632"/>
              <a:gd name="connsiteX11" fmla="*/ 197141 w 1849773"/>
              <a:gd name="connsiteY11" fmla="*/ 826316 h 1652632"/>
              <a:gd name="connsiteX12" fmla="*/ 0 w 1849773"/>
              <a:gd name="connsiteY12" fmla="*/ 629175 h 1652632"/>
              <a:gd name="connsiteX13" fmla="*/ 0 w 1849773"/>
              <a:gd name="connsiteY13" fmla="*/ 0 h 1652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49773" h="1652632">
                <a:moveTo>
                  <a:pt x="0" y="0"/>
                </a:moveTo>
                <a:lnTo>
                  <a:pt x="1652632" y="0"/>
                </a:lnTo>
                <a:lnTo>
                  <a:pt x="1652632" y="629175"/>
                </a:lnTo>
                <a:cubicBezTo>
                  <a:pt x="1761510" y="629175"/>
                  <a:pt x="1849773" y="717438"/>
                  <a:pt x="1849773" y="826316"/>
                </a:cubicBezTo>
                <a:cubicBezTo>
                  <a:pt x="1849773" y="935194"/>
                  <a:pt x="1761510" y="1023457"/>
                  <a:pt x="1652632" y="1023457"/>
                </a:cubicBezTo>
                <a:lnTo>
                  <a:pt x="1652632" y="1652632"/>
                </a:lnTo>
                <a:lnTo>
                  <a:pt x="1023457" y="1652632"/>
                </a:lnTo>
                <a:cubicBezTo>
                  <a:pt x="1023457" y="1543754"/>
                  <a:pt x="935194" y="1455491"/>
                  <a:pt x="826316" y="1455491"/>
                </a:cubicBezTo>
                <a:cubicBezTo>
                  <a:pt x="717438" y="1455491"/>
                  <a:pt x="629175" y="1543754"/>
                  <a:pt x="629175" y="1652632"/>
                </a:cubicBezTo>
                <a:lnTo>
                  <a:pt x="0" y="1652632"/>
                </a:lnTo>
                <a:lnTo>
                  <a:pt x="0" y="1023457"/>
                </a:lnTo>
                <a:cubicBezTo>
                  <a:pt x="108878" y="1023457"/>
                  <a:pt x="197141" y="935194"/>
                  <a:pt x="197141" y="826316"/>
                </a:cubicBezTo>
                <a:cubicBezTo>
                  <a:pt x="197141" y="717438"/>
                  <a:pt x="108878" y="629175"/>
                  <a:pt x="0" y="629175"/>
                </a:cubicBez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9" name="Picture 236">
            <a:hlinkClick r:id="rId10" action="ppaction://hlinksldjump"/>
            <a:extLst>
              <a:ext uri="{FF2B5EF4-FFF2-40B4-BE49-F238E27FC236}">
                <a16:creationId xmlns:a16="http://schemas.microsoft.com/office/drawing/2014/main" id="{32DC31FD-7FCC-D0AF-0581-106591B2109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59" t="276" r="148" b="62522"/>
          <a:stretch/>
        </p:blipFill>
        <p:spPr>
          <a:xfrm>
            <a:off x="6670534" y="910534"/>
            <a:ext cx="1402286" cy="1569563"/>
          </a:xfrm>
          <a:custGeom>
            <a:avLst/>
            <a:gdLst>
              <a:gd name="connsiteX0" fmla="*/ 0 w 1652632"/>
              <a:gd name="connsiteY0" fmla="*/ 0 h 1849773"/>
              <a:gd name="connsiteX1" fmla="*/ 1652632 w 1652632"/>
              <a:gd name="connsiteY1" fmla="*/ 0 h 1849773"/>
              <a:gd name="connsiteX2" fmla="*/ 1652632 w 1652632"/>
              <a:gd name="connsiteY2" fmla="*/ 1652632 h 1849773"/>
              <a:gd name="connsiteX3" fmla="*/ 1023458 w 1652632"/>
              <a:gd name="connsiteY3" fmla="*/ 1652632 h 1849773"/>
              <a:gd name="connsiteX4" fmla="*/ 826316 w 1652632"/>
              <a:gd name="connsiteY4" fmla="*/ 1849773 h 1849773"/>
              <a:gd name="connsiteX5" fmla="*/ 629176 w 1652632"/>
              <a:gd name="connsiteY5" fmla="*/ 1652632 h 1849773"/>
              <a:gd name="connsiteX6" fmla="*/ 617 w 1652632"/>
              <a:gd name="connsiteY6" fmla="*/ 1652632 h 1849773"/>
              <a:gd name="connsiteX7" fmla="*/ 617 w 1652632"/>
              <a:gd name="connsiteY7" fmla="*/ 1025374 h 1849773"/>
              <a:gd name="connsiteX8" fmla="*/ 197758 w 1652632"/>
              <a:gd name="connsiteY8" fmla="*/ 828233 h 1849773"/>
              <a:gd name="connsiteX9" fmla="*/ 182266 w 1652632"/>
              <a:gd name="connsiteY9" fmla="*/ 751497 h 1849773"/>
              <a:gd name="connsiteX10" fmla="*/ 182227 w 1652632"/>
              <a:gd name="connsiteY10" fmla="*/ 751440 h 1849773"/>
              <a:gd name="connsiteX11" fmla="*/ 181650 w 1652632"/>
              <a:gd name="connsiteY11" fmla="*/ 749580 h 1849773"/>
              <a:gd name="connsiteX12" fmla="*/ 39731 w 1652632"/>
              <a:gd name="connsiteY12" fmla="*/ 633180 h 1849773"/>
              <a:gd name="connsiteX13" fmla="*/ 617 w 1652632"/>
              <a:gd name="connsiteY13" fmla="*/ 629237 h 1849773"/>
              <a:gd name="connsiteX14" fmla="*/ 617 w 1652632"/>
              <a:gd name="connsiteY14" fmla="*/ 1917 h 1849773"/>
              <a:gd name="connsiteX15" fmla="*/ 0 w 1652632"/>
              <a:gd name="connsiteY15" fmla="*/ 1917 h 1849773"/>
              <a:gd name="connsiteX16" fmla="*/ 0 w 1652632"/>
              <a:gd name="connsiteY16" fmla="*/ 0 h 1849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52632" h="1849773">
                <a:moveTo>
                  <a:pt x="0" y="0"/>
                </a:moveTo>
                <a:lnTo>
                  <a:pt x="1652632" y="0"/>
                </a:lnTo>
                <a:lnTo>
                  <a:pt x="1652632" y="1652632"/>
                </a:lnTo>
                <a:lnTo>
                  <a:pt x="1023458" y="1652632"/>
                </a:lnTo>
                <a:cubicBezTo>
                  <a:pt x="1023458" y="1761510"/>
                  <a:pt x="935194" y="1849773"/>
                  <a:pt x="826316" y="1849773"/>
                </a:cubicBezTo>
                <a:cubicBezTo>
                  <a:pt x="717438" y="1849773"/>
                  <a:pt x="629176" y="1761510"/>
                  <a:pt x="629176" y="1652632"/>
                </a:cubicBezTo>
                <a:lnTo>
                  <a:pt x="617" y="1652632"/>
                </a:lnTo>
                <a:lnTo>
                  <a:pt x="617" y="1025374"/>
                </a:lnTo>
                <a:cubicBezTo>
                  <a:pt x="109495" y="1025374"/>
                  <a:pt x="197758" y="937111"/>
                  <a:pt x="197758" y="828233"/>
                </a:cubicBezTo>
                <a:cubicBezTo>
                  <a:pt x="197758" y="801014"/>
                  <a:pt x="192242" y="775083"/>
                  <a:pt x="182266" y="751497"/>
                </a:cubicBezTo>
                <a:lnTo>
                  <a:pt x="182227" y="751440"/>
                </a:lnTo>
                <a:lnTo>
                  <a:pt x="181650" y="749580"/>
                </a:lnTo>
                <a:cubicBezTo>
                  <a:pt x="156710" y="690616"/>
                  <a:pt x="103898" y="646311"/>
                  <a:pt x="39731" y="633180"/>
                </a:cubicBezTo>
                <a:lnTo>
                  <a:pt x="617" y="629237"/>
                </a:lnTo>
                <a:lnTo>
                  <a:pt x="617" y="1917"/>
                </a:lnTo>
                <a:lnTo>
                  <a:pt x="0" y="191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0" name="Picture 243">
            <a:hlinkClick r:id="rId11" action="ppaction://hlinksldjump"/>
            <a:extLst>
              <a:ext uri="{FF2B5EF4-FFF2-40B4-BE49-F238E27FC236}">
                <a16:creationId xmlns:a16="http://schemas.microsoft.com/office/drawing/2014/main" id="{530B99B9-3C21-796A-6B09-F927D84E0A8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10" t="33513" r="197" b="29355"/>
          <a:stretch/>
        </p:blipFill>
        <p:spPr>
          <a:xfrm>
            <a:off x="6670536" y="2474060"/>
            <a:ext cx="1402286" cy="1566597"/>
          </a:xfrm>
          <a:custGeom>
            <a:avLst/>
            <a:gdLst>
              <a:gd name="connsiteX0" fmla="*/ 3063 w 1652632"/>
              <a:gd name="connsiteY0" fmla="*/ 0 h 1846277"/>
              <a:gd name="connsiteX1" fmla="*/ 629526 w 1652632"/>
              <a:gd name="connsiteY1" fmla="*/ 0 h 1846277"/>
              <a:gd name="connsiteX2" fmla="*/ 633179 w 1652632"/>
              <a:gd name="connsiteY2" fmla="*/ 36235 h 1846277"/>
              <a:gd name="connsiteX3" fmla="*/ 686916 w 1652632"/>
              <a:gd name="connsiteY3" fmla="*/ 135904 h 1846277"/>
              <a:gd name="connsiteX4" fmla="*/ 687081 w 1652632"/>
              <a:gd name="connsiteY4" fmla="*/ 136015 h 1846277"/>
              <a:gd name="connsiteX5" fmla="*/ 689363 w 1652632"/>
              <a:gd name="connsiteY5" fmla="*/ 139400 h 1846277"/>
              <a:gd name="connsiteX6" fmla="*/ 828762 w 1652632"/>
              <a:gd name="connsiteY6" fmla="*/ 197141 h 1846277"/>
              <a:gd name="connsiteX7" fmla="*/ 1025904 w 1652632"/>
              <a:gd name="connsiteY7" fmla="*/ 0 h 1846277"/>
              <a:gd name="connsiteX8" fmla="*/ 1652632 w 1652632"/>
              <a:gd name="connsiteY8" fmla="*/ 0 h 1846277"/>
              <a:gd name="connsiteX9" fmla="*/ 1652632 w 1652632"/>
              <a:gd name="connsiteY9" fmla="*/ 1649136 h 1846277"/>
              <a:gd name="connsiteX10" fmla="*/ 1023456 w 1652632"/>
              <a:gd name="connsiteY10" fmla="*/ 1649136 h 1846277"/>
              <a:gd name="connsiteX11" fmla="*/ 826316 w 1652632"/>
              <a:gd name="connsiteY11" fmla="*/ 1846277 h 1846277"/>
              <a:gd name="connsiteX12" fmla="*/ 629174 w 1652632"/>
              <a:gd name="connsiteY12" fmla="*/ 1649136 h 1846277"/>
              <a:gd name="connsiteX13" fmla="*/ 0 w 1652632"/>
              <a:gd name="connsiteY13" fmla="*/ 1649136 h 1846277"/>
              <a:gd name="connsiteX14" fmla="*/ 0 w 1652632"/>
              <a:gd name="connsiteY14" fmla="*/ 1019961 h 1846277"/>
              <a:gd name="connsiteX15" fmla="*/ 197140 w 1652632"/>
              <a:gd name="connsiteY15" fmla="*/ 822820 h 1846277"/>
              <a:gd name="connsiteX16" fmla="*/ 0 w 1652632"/>
              <a:gd name="connsiteY16" fmla="*/ 625679 h 1846277"/>
              <a:gd name="connsiteX17" fmla="*/ 0 w 1652632"/>
              <a:gd name="connsiteY17" fmla="*/ 1917 h 1846277"/>
              <a:gd name="connsiteX18" fmla="*/ 3063 w 1652632"/>
              <a:gd name="connsiteY18" fmla="*/ 1917 h 1846277"/>
              <a:gd name="connsiteX19" fmla="*/ 3063 w 1652632"/>
              <a:gd name="connsiteY19" fmla="*/ 0 h 184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652632" h="1846277">
                <a:moveTo>
                  <a:pt x="3063" y="0"/>
                </a:moveTo>
                <a:lnTo>
                  <a:pt x="629526" y="0"/>
                </a:lnTo>
                <a:lnTo>
                  <a:pt x="633179" y="36235"/>
                </a:lnTo>
                <a:cubicBezTo>
                  <a:pt x="641058" y="74735"/>
                  <a:pt x="660159" y="109147"/>
                  <a:pt x="686916" y="135904"/>
                </a:cubicBezTo>
                <a:lnTo>
                  <a:pt x="687081" y="136015"/>
                </a:lnTo>
                <a:lnTo>
                  <a:pt x="689363" y="139400"/>
                </a:lnTo>
                <a:cubicBezTo>
                  <a:pt x="725038" y="175075"/>
                  <a:pt x="774323" y="197141"/>
                  <a:pt x="828762" y="197141"/>
                </a:cubicBezTo>
                <a:cubicBezTo>
                  <a:pt x="937640" y="197141"/>
                  <a:pt x="1025904" y="108878"/>
                  <a:pt x="1025904" y="0"/>
                </a:cubicBezTo>
                <a:lnTo>
                  <a:pt x="1652632" y="0"/>
                </a:lnTo>
                <a:lnTo>
                  <a:pt x="1652632" y="1649136"/>
                </a:lnTo>
                <a:lnTo>
                  <a:pt x="1023456" y="1649136"/>
                </a:lnTo>
                <a:cubicBezTo>
                  <a:pt x="1023456" y="1758014"/>
                  <a:pt x="935194" y="1846277"/>
                  <a:pt x="826316" y="1846277"/>
                </a:cubicBezTo>
                <a:cubicBezTo>
                  <a:pt x="717438" y="1846277"/>
                  <a:pt x="629174" y="1758014"/>
                  <a:pt x="629174" y="1649136"/>
                </a:cubicBezTo>
                <a:lnTo>
                  <a:pt x="0" y="1649136"/>
                </a:lnTo>
                <a:lnTo>
                  <a:pt x="0" y="1019961"/>
                </a:lnTo>
                <a:cubicBezTo>
                  <a:pt x="108878" y="1019961"/>
                  <a:pt x="197140" y="931698"/>
                  <a:pt x="197140" y="822820"/>
                </a:cubicBezTo>
                <a:cubicBezTo>
                  <a:pt x="197140" y="713942"/>
                  <a:pt x="108878" y="625679"/>
                  <a:pt x="0" y="625679"/>
                </a:cubicBezTo>
                <a:lnTo>
                  <a:pt x="0" y="1917"/>
                </a:lnTo>
                <a:lnTo>
                  <a:pt x="3063" y="1917"/>
                </a:lnTo>
                <a:lnTo>
                  <a:pt x="3063" y="0"/>
                </a:lnTo>
                <a:close/>
              </a:path>
            </a:pathLst>
          </a:cu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561C6DCA-4611-47FD-79F1-E16656B74DEA}"/>
              </a:ext>
            </a:extLst>
          </p:cNvPr>
          <p:cNvSpPr txBox="1"/>
          <p:nvPr/>
        </p:nvSpPr>
        <p:spPr>
          <a:xfrm>
            <a:off x="4993492" y="375454"/>
            <a:ext cx="2112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Tiedottaminen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C17D69A4-89A0-3044-246D-9FA88A32AF4F}"/>
              </a:ext>
            </a:extLst>
          </p:cNvPr>
          <p:cNvSpPr txBox="1"/>
          <p:nvPr/>
        </p:nvSpPr>
        <p:spPr>
          <a:xfrm>
            <a:off x="2107723" y="1364630"/>
            <a:ext cx="1446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Koolle kutsuminen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DEF38B89-72D7-12A9-5689-5182B1AA47AD}"/>
              </a:ext>
            </a:extLst>
          </p:cNvPr>
          <p:cNvSpPr txBox="1"/>
          <p:nvPr/>
        </p:nvSpPr>
        <p:spPr>
          <a:xfrm>
            <a:off x="8072822" y="1420974"/>
            <a:ext cx="1663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Kirjaaminen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8CC3C123-3B90-87EA-F03E-B44AFF7714B6}"/>
              </a:ext>
            </a:extLst>
          </p:cNvPr>
          <p:cNvSpPr txBox="1"/>
          <p:nvPr/>
        </p:nvSpPr>
        <p:spPr>
          <a:xfrm>
            <a:off x="2078798" y="2866884"/>
            <a:ext cx="1402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Palaverin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vetäminen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8D6959CB-ACB9-045C-95E7-49FE8F09A3B0}"/>
              </a:ext>
            </a:extLst>
          </p:cNvPr>
          <p:cNvSpPr txBox="1"/>
          <p:nvPr/>
        </p:nvSpPr>
        <p:spPr>
          <a:xfrm>
            <a:off x="8072820" y="3036625"/>
            <a:ext cx="2249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Toimijoiden roolit ja vastuut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BDC0320F-E9AC-01C0-62DB-18F80E59B65D}"/>
              </a:ext>
            </a:extLst>
          </p:cNvPr>
          <p:cNvSpPr txBox="1"/>
          <p:nvPr/>
        </p:nvSpPr>
        <p:spPr>
          <a:xfrm>
            <a:off x="1589625" y="4345528"/>
            <a:ext cx="2249529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57150">
              <a:bevelT w="5715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Koordinaattorin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sopiminen                           </a:t>
            </a: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C47DA4D7-A2DC-8919-AB87-4DC4FAE96185}"/>
              </a:ext>
            </a:extLst>
          </p:cNvPr>
          <p:cNvSpPr txBox="1"/>
          <p:nvPr/>
        </p:nvSpPr>
        <p:spPr>
          <a:xfrm>
            <a:off x="7670738" y="4567666"/>
            <a:ext cx="2091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Yhteydenpito</a:t>
            </a: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B779842E-40FE-CC5E-FE22-61CE1A12CC8E}"/>
              </a:ext>
            </a:extLst>
          </p:cNvPr>
          <p:cNvSpPr txBox="1"/>
          <p:nvPr/>
        </p:nvSpPr>
        <p:spPr>
          <a:xfrm>
            <a:off x="5205527" y="5648949"/>
            <a:ext cx="1329349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Seuranta</a:t>
            </a:r>
          </a:p>
        </p:txBody>
      </p:sp>
      <p:pic>
        <p:nvPicPr>
          <p:cNvPr id="19" name="Kuva 18">
            <a:hlinkClick r:id="rId12" action="ppaction://hlinksldjump"/>
            <a:extLst>
              <a:ext uri="{FF2B5EF4-FFF2-40B4-BE49-F238E27FC236}">
                <a16:creationId xmlns:a16="http://schemas.microsoft.com/office/drawing/2014/main" id="{60B92E0D-F7F4-99DB-E260-D8B811574C6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4" t="11229" r="43180" b="64882"/>
          <a:stretch>
            <a:fillRect/>
          </a:stretch>
        </p:blipFill>
        <p:spPr>
          <a:xfrm rot="20024417">
            <a:off x="380667" y="1557971"/>
            <a:ext cx="1732359" cy="1228725"/>
          </a:xfrm>
          <a:custGeom>
            <a:avLst/>
            <a:gdLst>
              <a:gd name="connsiteX0" fmla="*/ 0 w 2309812"/>
              <a:gd name="connsiteY0" fmla="*/ 0 h 1638300"/>
              <a:gd name="connsiteX1" fmla="*/ 1638300 w 2309812"/>
              <a:gd name="connsiteY1" fmla="*/ 0 h 1638300"/>
              <a:gd name="connsiteX2" fmla="*/ 1638300 w 2309812"/>
              <a:gd name="connsiteY2" fmla="*/ 688180 h 1638300"/>
              <a:gd name="connsiteX3" fmla="*/ 1909286 w 2309812"/>
              <a:gd name="connsiteY3" fmla="*/ 688180 h 1638300"/>
              <a:gd name="connsiteX4" fmla="*/ 1927697 w 2309812"/>
              <a:gd name="connsiteY4" fmla="*/ 660873 h 1638300"/>
              <a:gd name="connsiteX5" fmla="*/ 2085974 w 2309812"/>
              <a:gd name="connsiteY5" fmla="*/ 595312 h 1638300"/>
              <a:gd name="connsiteX6" fmla="*/ 2309812 w 2309812"/>
              <a:gd name="connsiteY6" fmla="*/ 819150 h 1638300"/>
              <a:gd name="connsiteX7" fmla="*/ 2085974 w 2309812"/>
              <a:gd name="connsiteY7" fmla="*/ 1042988 h 1638300"/>
              <a:gd name="connsiteX8" fmla="*/ 1927697 w 2309812"/>
              <a:gd name="connsiteY8" fmla="*/ 977427 h 1638300"/>
              <a:gd name="connsiteX9" fmla="*/ 1909284 w 2309812"/>
              <a:gd name="connsiteY9" fmla="*/ 950118 h 1638300"/>
              <a:gd name="connsiteX10" fmla="*/ 1638300 w 2309812"/>
              <a:gd name="connsiteY10" fmla="*/ 950118 h 1638300"/>
              <a:gd name="connsiteX11" fmla="*/ 1638300 w 2309812"/>
              <a:gd name="connsiteY11" fmla="*/ 1638300 h 1638300"/>
              <a:gd name="connsiteX12" fmla="*/ 950118 w 2309812"/>
              <a:gd name="connsiteY12" fmla="*/ 1638300 h 1638300"/>
              <a:gd name="connsiteX13" fmla="*/ 950118 w 2309812"/>
              <a:gd name="connsiteY13" fmla="*/ 1367316 h 1638300"/>
              <a:gd name="connsiteX14" fmla="*/ 977427 w 2309812"/>
              <a:gd name="connsiteY14" fmla="*/ 1348903 h 1638300"/>
              <a:gd name="connsiteX15" fmla="*/ 1042988 w 2309812"/>
              <a:gd name="connsiteY15" fmla="*/ 1190626 h 1638300"/>
              <a:gd name="connsiteX16" fmla="*/ 819150 w 2309812"/>
              <a:gd name="connsiteY16" fmla="*/ 966788 h 1638300"/>
              <a:gd name="connsiteX17" fmla="*/ 595312 w 2309812"/>
              <a:gd name="connsiteY17" fmla="*/ 1190626 h 1638300"/>
              <a:gd name="connsiteX18" fmla="*/ 660873 w 2309812"/>
              <a:gd name="connsiteY18" fmla="*/ 1348903 h 1638300"/>
              <a:gd name="connsiteX19" fmla="*/ 688180 w 2309812"/>
              <a:gd name="connsiteY19" fmla="*/ 1367314 h 1638300"/>
              <a:gd name="connsiteX20" fmla="*/ 688180 w 2309812"/>
              <a:gd name="connsiteY20" fmla="*/ 1638300 h 1638300"/>
              <a:gd name="connsiteX21" fmla="*/ 0 w 2309812"/>
              <a:gd name="connsiteY21" fmla="*/ 163830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309812" h="1638300">
                <a:moveTo>
                  <a:pt x="0" y="0"/>
                </a:moveTo>
                <a:lnTo>
                  <a:pt x="1638300" y="0"/>
                </a:lnTo>
                <a:lnTo>
                  <a:pt x="1638300" y="688180"/>
                </a:lnTo>
                <a:lnTo>
                  <a:pt x="1909286" y="688180"/>
                </a:lnTo>
                <a:lnTo>
                  <a:pt x="1927697" y="660873"/>
                </a:lnTo>
                <a:cubicBezTo>
                  <a:pt x="1968203" y="620366"/>
                  <a:pt x="2024163" y="595312"/>
                  <a:pt x="2085974" y="595312"/>
                </a:cubicBezTo>
                <a:cubicBezTo>
                  <a:pt x="2209596" y="595312"/>
                  <a:pt x="2309812" y="695528"/>
                  <a:pt x="2309812" y="819150"/>
                </a:cubicBezTo>
                <a:cubicBezTo>
                  <a:pt x="2309812" y="942772"/>
                  <a:pt x="2209596" y="1042988"/>
                  <a:pt x="2085974" y="1042988"/>
                </a:cubicBezTo>
                <a:cubicBezTo>
                  <a:pt x="2024163" y="1042988"/>
                  <a:pt x="1968203" y="1017934"/>
                  <a:pt x="1927697" y="977427"/>
                </a:cubicBezTo>
                <a:lnTo>
                  <a:pt x="1909284" y="950118"/>
                </a:lnTo>
                <a:lnTo>
                  <a:pt x="1638300" y="950118"/>
                </a:lnTo>
                <a:lnTo>
                  <a:pt x="1638300" y="1638300"/>
                </a:lnTo>
                <a:lnTo>
                  <a:pt x="950118" y="1638300"/>
                </a:lnTo>
                <a:lnTo>
                  <a:pt x="950118" y="1367316"/>
                </a:lnTo>
                <a:lnTo>
                  <a:pt x="977427" y="1348903"/>
                </a:lnTo>
                <a:cubicBezTo>
                  <a:pt x="1017934" y="1308397"/>
                  <a:pt x="1042988" y="1252437"/>
                  <a:pt x="1042988" y="1190626"/>
                </a:cubicBezTo>
                <a:cubicBezTo>
                  <a:pt x="1042988" y="1067004"/>
                  <a:pt x="942772" y="966788"/>
                  <a:pt x="819150" y="966788"/>
                </a:cubicBezTo>
                <a:cubicBezTo>
                  <a:pt x="695528" y="966788"/>
                  <a:pt x="595312" y="1067004"/>
                  <a:pt x="595312" y="1190626"/>
                </a:cubicBezTo>
                <a:cubicBezTo>
                  <a:pt x="595312" y="1252437"/>
                  <a:pt x="620366" y="1308397"/>
                  <a:pt x="660873" y="1348903"/>
                </a:cubicBezTo>
                <a:lnTo>
                  <a:pt x="688180" y="1367314"/>
                </a:lnTo>
                <a:lnTo>
                  <a:pt x="688180" y="1638300"/>
                </a:lnTo>
                <a:lnTo>
                  <a:pt x="0" y="1638300"/>
                </a:lnTo>
                <a:close/>
              </a:path>
            </a:pathLst>
          </a:custGeom>
        </p:spPr>
      </p:pic>
      <p:sp>
        <p:nvSpPr>
          <p:cNvPr id="20" name="Suorakulmio 19">
            <a:hlinkClick r:id="rId2" action="ppaction://hlinksldjump"/>
            <a:extLst>
              <a:ext uri="{FF2B5EF4-FFF2-40B4-BE49-F238E27FC236}">
                <a16:creationId xmlns:a16="http://schemas.microsoft.com/office/drawing/2014/main" id="{0E43855A-79CD-AC59-DC12-B5F72FA96C7A}"/>
              </a:ext>
            </a:extLst>
          </p:cNvPr>
          <p:cNvSpPr/>
          <p:nvPr/>
        </p:nvSpPr>
        <p:spPr>
          <a:xfrm rot="19741872">
            <a:off x="10828430" y="4936736"/>
            <a:ext cx="3956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5400" b="1" i="0" u="none" strike="noStrike" kern="1200" cap="none" spc="0" normalizeH="0" baseline="0" noProof="0" dirty="0">
                <a:ln w="6600">
                  <a:solidFill>
                    <a:srgbClr val="31B4E6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31B4E6"/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?</a:t>
            </a:r>
            <a:endParaRPr kumimoji="0" lang="fi-FI" sz="5400" b="1" i="0" u="none" strike="noStrike" kern="1200" cap="none" spc="0" normalizeH="0" baseline="0" noProof="0" dirty="0">
              <a:ln w="6600">
                <a:solidFill>
                  <a:srgbClr val="31B4E6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rgbClr val="31B4E6"/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ECA60E54-7B5A-5DEE-02D9-37398835C613}"/>
              </a:ext>
            </a:extLst>
          </p:cNvPr>
          <p:cNvSpPr txBox="1"/>
          <p:nvPr/>
        </p:nvSpPr>
        <p:spPr>
          <a:xfrm rot="19744109">
            <a:off x="9695810" y="4352948"/>
            <a:ext cx="1813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Kokonaiskuva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9CD71B88-BFEF-8BDB-DFC2-77655EE4E25A}"/>
              </a:ext>
            </a:extLst>
          </p:cNvPr>
          <p:cNvSpPr txBox="1"/>
          <p:nvPr/>
        </p:nvSpPr>
        <p:spPr>
          <a:xfrm>
            <a:off x="4606484" y="18262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</a:t>
            </a:r>
          </a:p>
        </p:txBody>
      </p:sp>
      <p:sp>
        <p:nvSpPr>
          <p:cNvPr id="23" name="Tekstiruutu 22">
            <a:extLst>
              <a:ext uri="{FF2B5EF4-FFF2-40B4-BE49-F238E27FC236}">
                <a16:creationId xmlns:a16="http://schemas.microsoft.com/office/drawing/2014/main" id="{3DB5E65B-8B03-0610-98A0-F5FF6BDDA7CC}"/>
              </a:ext>
            </a:extLst>
          </p:cNvPr>
          <p:cNvSpPr txBox="1"/>
          <p:nvPr/>
        </p:nvSpPr>
        <p:spPr>
          <a:xfrm>
            <a:off x="4163326" y="2398387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</a:t>
            </a:r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DA249B73-32D2-3E90-0C72-7DCE77F39215}"/>
              </a:ext>
            </a:extLst>
          </p:cNvPr>
          <p:cNvSpPr txBox="1"/>
          <p:nvPr/>
        </p:nvSpPr>
        <p:spPr>
          <a:xfrm>
            <a:off x="7670738" y="888913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3</a:t>
            </a:r>
          </a:p>
        </p:txBody>
      </p:sp>
      <p:sp>
        <p:nvSpPr>
          <p:cNvPr id="25" name="Tekstiruutu 24">
            <a:extLst>
              <a:ext uri="{FF2B5EF4-FFF2-40B4-BE49-F238E27FC236}">
                <a16:creationId xmlns:a16="http://schemas.microsoft.com/office/drawing/2014/main" id="{266BD885-7439-5B9A-F701-DEC960C3C95B}"/>
              </a:ext>
            </a:extLst>
          </p:cNvPr>
          <p:cNvSpPr txBox="1"/>
          <p:nvPr/>
        </p:nvSpPr>
        <p:spPr>
          <a:xfrm>
            <a:off x="3653434" y="4464250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4</a:t>
            </a:r>
          </a:p>
        </p:txBody>
      </p:sp>
      <p:sp>
        <p:nvSpPr>
          <p:cNvPr id="26" name="Tekstiruutu 25">
            <a:extLst>
              <a:ext uri="{FF2B5EF4-FFF2-40B4-BE49-F238E27FC236}">
                <a16:creationId xmlns:a16="http://schemas.microsoft.com/office/drawing/2014/main" id="{36B99179-0A5D-7792-CCD6-20843D561E37}"/>
              </a:ext>
            </a:extLst>
          </p:cNvPr>
          <p:cNvSpPr txBox="1"/>
          <p:nvPr/>
        </p:nvSpPr>
        <p:spPr>
          <a:xfrm>
            <a:off x="5208039" y="1947609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6</a:t>
            </a:r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id="{E3C07308-3E1A-79FA-424A-BD42D9CE922B}"/>
              </a:ext>
            </a:extLst>
          </p:cNvPr>
          <p:cNvSpPr txBox="1"/>
          <p:nvPr/>
        </p:nvSpPr>
        <p:spPr>
          <a:xfrm>
            <a:off x="6948395" y="3429000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5</a:t>
            </a:r>
          </a:p>
        </p:txBody>
      </p:sp>
      <p:sp>
        <p:nvSpPr>
          <p:cNvPr id="28" name="Tekstiruutu 27">
            <a:extLst>
              <a:ext uri="{FF2B5EF4-FFF2-40B4-BE49-F238E27FC236}">
                <a16:creationId xmlns:a16="http://schemas.microsoft.com/office/drawing/2014/main" id="{B9D8C0ED-9082-B6FC-F167-BB89D1038082}"/>
              </a:ext>
            </a:extLst>
          </p:cNvPr>
          <p:cNvSpPr txBox="1"/>
          <p:nvPr/>
        </p:nvSpPr>
        <p:spPr>
          <a:xfrm>
            <a:off x="7002079" y="4567666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7</a:t>
            </a:r>
          </a:p>
        </p:txBody>
      </p:sp>
      <p:sp>
        <p:nvSpPr>
          <p:cNvPr id="29" name="Tekstiruutu 28">
            <a:extLst>
              <a:ext uri="{FF2B5EF4-FFF2-40B4-BE49-F238E27FC236}">
                <a16:creationId xmlns:a16="http://schemas.microsoft.com/office/drawing/2014/main" id="{96D3FD2A-4186-2059-480D-E084751A46B1}"/>
              </a:ext>
            </a:extLst>
          </p:cNvPr>
          <p:cNvSpPr txBox="1"/>
          <p:nvPr/>
        </p:nvSpPr>
        <p:spPr>
          <a:xfrm>
            <a:off x="5728499" y="4352948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39754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E090587-9F5F-9D0A-AE75-36E94D9DF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Koolle kutsuminen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851BB00-7BE1-7991-7BFA-CBF744C9F5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b="1" dirty="0">
                <a:solidFill>
                  <a:schemeClr val="tx1"/>
                </a:solidFill>
              </a:rPr>
              <a:t>Ketä mukaan?</a:t>
            </a:r>
          </a:p>
          <a:p>
            <a:r>
              <a:rPr lang="fi-FI" sz="2400" b="1" dirty="0">
                <a:solidFill>
                  <a:schemeClr val="tx1"/>
                </a:solidFill>
              </a:rPr>
              <a:t>Tilan varaaminen</a:t>
            </a:r>
          </a:p>
          <a:p>
            <a:r>
              <a:rPr lang="fi-FI" sz="2400" b="1" dirty="0">
                <a:solidFill>
                  <a:schemeClr val="tx1"/>
                </a:solidFill>
              </a:rPr>
              <a:t>Ensimmäisen palaverin koollekutsuja ei välttämättä ole jatkossa koordinaattori?</a:t>
            </a:r>
          </a:p>
        </p:txBody>
      </p:sp>
      <p:sp>
        <p:nvSpPr>
          <p:cNvPr id="4" name="Nuoli: Oikea 3">
            <a:hlinkClick r:id="rId2" action="ppaction://hlinksldjump"/>
            <a:extLst>
              <a:ext uri="{FF2B5EF4-FFF2-40B4-BE49-F238E27FC236}">
                <a16:creationId xmlns:a16="http://schemas.microsoft.com/office/drawing/2014/main" id="{0B662C00-C597-5E5F-1980-79D85421D3D6}"/>
              </a:ext>
            </a:extLst>
          </p:cNvPr>
          <p:cNvSpPr/>
          <p:nvPr/>
        </p:nvSpPr>
        <p:spPr>
          <a:xfrm flipH="1">
            <a:off x="2286000" y="5413674"/>
            <a:ext cx="946737" cy="363474"/>
          </a:xfrm>
          <a:prstGeom prst="rightArrow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E195089A-4403-DAC2-9407-8BE3D21FA3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34182" y="744597"/>
            <a:ext cx="1192930" cy="197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23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3C3C71-B17E-FDE0-4AF6-B3DCD819F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Palaverin vetäminen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7491DF2-FE9E-16BE-75B0-3FD13A066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b="1" dirty="0"/>
              <a:t>Mistä puhutaan ?</a:t>
            </a:r>
          </a:p>
          <a:p>
            <a:r>
              <a:rPr lang="fi-FI" sz="2400" b="1" dirty="0"/>
              <a:t>Tavoitteet palaverille</a:t>
            </a:r>
          </a:p>
          <a:p>
            <a:r>
              <a:rPr lang="fi-FI" sz="2400" b="1" dirty="0"/>
              <a:t>Osallistaminen ja ratkaisukeskeisyys</a:t>
            </a:r>
          </a:p>
          <a:p>
            <a:r>
              <a:rPr lang="fi-FI" sz="2400" b="1" dirty="0"/>
              <a:t>Jatkosuunnitelmasta huolehtiminen</a:t>
            </a:r>
          </a:p>
        </p:txBody>
      </p:sp>
      <p:sp>
        <p:nvSpPr>
          <p:cNvPr id="4" name="Nuoli: Oikea 3">
            <a:hlinkClick r:id="rId2" action="ppaction://hlinksldjump"/>
            <a:extLst>
              <a:ext uri="{FF2B5EF4-FFF2-40B4-BE49-F238E27FC236}">
                <a16:creationId xmlns:a16="http://schemas.microsoft.com/office/drawing/2014/main" id="{619C0D61-EBCD-AC45-A5A0-CBF13B8A8570}"/>
              </a:ext>
            </a:extLst>
          </p:cNvPr>
          <p:cNvSpPr/>
          <p:nvPr/>
        </p:nvSpPr>
        <p:spPr>
          <a:xfrm flipH="1">
            <a:off x="2286000" y="5413674"/>
            <a:ext cx="946737" cy="363474"/>
          </a:xfrm>
          <a:prstGeom prst="rightArrow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597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3C3C71-B17E-FDE0-4AF6-B3DCD819F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Kirjaaminen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7491DF2-FE9E-16BE-75B0-3FD13A066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b="1" dirty="0"/>
              <a:t>Erilaiset järjestelmät</a:t>
            </a:r>
          </a:p>
          <a:p>
            <a:pPr lvl="1"/>
            <a:r>
              <a:rPr lang="fi-FI" sz="2200" b="1" dirty="0"/>
              <a:t>Toimijat kirjaavat omien ohjeidensa mukaan</a:t>
            </a:r>
          </a:p>
          <a:p>
            <a:r>
              <a:rPr lang="fi-FI" sz="2400" b="1" dirty="0"/>
              <a:t>Oppilashuoltokertomuksen kirjaus, sovittava</a:t>
            </a:r>
          </a:p>
          <a:p>
            <a:pPr lvl="1"/>
            <a:r>
              <a:rPr lang="fi-FI" sz="2200" b="1" dirty="0"/>
              <a:t>Muistioiden kirjaukset</a:t>
            </a:r>
          </a:p>
          <a:p>
            <a:pPr lvl="1"/>
            <a:r>
              <a:rPr lang="fi-FI" sz="2200" b="1" dirty="0"/>
              <a:t>Prosessin aikaiset kirjaukset</a:t>
            </a:r>
          </a:p>
        </p:txBody>
      </p:sp>
      <p:sp>
        <p:nvSpPr>
          <p:cNvPr id="4" name="Nuoli: Oikea 3">
            <a:hlinkClick r:id="rId2" action="ppaction://hlinksldjump"/>
            <a:extLst>
              <a:ext uri="{FF2B5EF4-FFF2-40B4-BE49-F238E27FC236}">
                <a16:creationId xmlns:a16="http://schemas.microsoft.com/office/drawing/2014/main" id="{619C0D61-EBCD-AC45-A5A0-CBF13B8A8570}"/>
              </a:ext>
            </a:extLst>
          </p:cNvPr>
          <p:cNvSpPr/>
          <p:nvPr/>
        </p:nvSpPr>
        <p:spPr>
          <a:xfrm flipH="1">
            <a:off x="2286000" y="5413674"/>
            <a:ext cx="946737" cy="363474"/>
          </a:xfrm>
          <a:prstGeom prst="rightArrow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240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3C3C71-B17E-FDE0-4AF6-B3DCD819F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Koordinaattorin sopiminen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7491DF2-FE9E-16BE-75B0-3FD13A066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b="1" dirty="0"/>
              <a:t>Valitaan tarkoituksenmukaisuuden perusteella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i-FI" sz="2400" b="1" dirty="0" err="1"/>
              <a:t>Sisä-vai</a:t>
            </a:r>
            <a:r>
              <a:rPr lang="fi-FI" sz="2400" b="1" dirty="0"/>
              <a:t> ulkokehältä 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i-FI" sz="2400" b="1" dirty="0"/>
              <a:t>Oppilaan ja/tai perheen tuntemus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i-FI" sz="2400" b="1" dirty="0"/>
              <a:t>Asiakkuudet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i-FI" sz="2400" b="1" dirty="0"/>
              <a:t>Jatkuvuuden ja pysyvyyden turvaaminen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i-FI" sz="2400" b="1" dirty="0"/>
              <a:t>Voi myös tarvittaessa vaihtua prosessin aikana</a:t>
            </a:r>
          </a:p>
        </p:txBody>
      </p:sp>
      <p:sp>
        <p:nvSpPr>
          <p:cNvPr id="4" name="Nuoli: Oikea 3">
            <a:hlinkClick r:id="rId2" action="ppaction://hlinksldjump"/>
            <a:extLst>
              <a:ext uri="{FF2B5EF4-FFF2-40B4-BE49-F238E27FC236}">
                <a16:creationId xmlns:a16="http://schemas.microsoft.com/office/drawing/2014/main" id="{619C0D61-EBCD-AC45-A5A0-CBF13B8A8570}"/>
              </a:ext>
            </a:extLst>
          </p:cNvPr>
          <p:cNvSpPr/>
          <p:nvPr/>
        </p:nvSpPr>
        <p:spPr>
          <a:xfrm flipH="1">
            <a:off x="2286000" y="5413674"/>
            <a:ext cx="946737" cy="363474"/>
          </a:xfrm>
          <a:prstGeom prst="rightArrow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157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3C3C71-B17E-FDE0-4AF6-B3DCD819F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Toimijoiden roolit ja vastuut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7491DF2-FE9E-16BE-75B0-3FD13A066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b="1" dirty="0"/>
              <a:t>Työnjaon sopiminen</a:t>
            </a:r>
          </a:p>
          <a:p>
            <a:r>
              <a:rPr lang="fi-FI" sz="2400" b="1" dirty="0"/>
              <a:t>Ketä tarvitaan ja mitä tekemään ?</a:t>
            </a:r>
          </a:p>
          <a:p>
            <a:r>
              <a:rPr lang="fi-FI" sz="2400" b="1" dirty="0"/>
              <a:t>Mitä ainakin voidaan tehdä ?</a:t>
            </a:r>
          </a:p>
          <a:p>
            <a:r>
              <a:rPr lang="fi-FI" sz="2400" b="1" dirty="0"/>
              <a:t>Ymmärrettävä yhtenäiset ja erilaiset näkökulmat</a:t>
            </a:r>
          </a:p>
          <a:p>
            <a:r>
              <a:rPr lang="fi-FI" sz="2400" b="1" dirty="0"/>
              <a:t>Palojen yhteensovittaminen</a:t>
            </a:r>
          </a:p>
        </p:txBody>
      </p:sp>
      <p:sp>
        <p:nvSpPr>
          <p:cNvPr id="4" name="Nuoli: Oikea 3">
            <a:hlinkClick r:id="rId2" action="ppaction://hlinksldjump"/>
            <a:extLst>
              <a:ext uri="{FF2B5EF4-FFF2-40B4-BE49-F238E27FC236}">
                <a16:creationId xmlns:a16="http://schemas.microsoft.com/office/drawing/2014/main" id="{619C0D61-EBCD-AC45-A5A0-CBF13B8A8570}"/>
              </a:ext>
            </a:extLst>
          </p:cNvPr>
          <p:cNvSpPr/>
          <p:nvPr/>
        </p:nvSpPr>
        <p:spPr>
          <a:xfrm flipH="1">
            <a:off x="2286000" y="5413674"/>
            <a:ext cx="946737" cy="363474"/>
          </a:xfrm>
          <a:prstGeom prst="rightArrow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908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3C3C71-B17E-FDE0-4AF6-B3DCD819F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Tiedottaminen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7491DF2-FE9E-16BE-75B0-3FD13A066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b="1" dirty="0"/>
              <a:t>Mitä, milloin ja kenelle ?.</a:t>
            </a:r>
          </a:p>
          <a:p>
            <a:pPr lvl="1"/>
            <a:r>
              <a:rPr lang="fi-FI" sz="2200" b="1" dirty="0"/>
              <a:t>Oppilas</a:t>
            </a:r>
          </a:p>
          <a:p>
            <a:pPr lvl="1"/>
            <a:r>
              <a:rPr lang="fi-FI" sz="2200" b="1" dirty="0"/>
              <a:t>Perhe</a:t>
            </a:r>
          </a:p>
          <a:p>
            <a:pPr lvl="1"/>
            <a:r>
              <a:rPr lang="fi-FI" sz="2200" b="1" dirty="0"/>
              <a:t>Koulun toimijat</a:t>
            </a:r>
          </a:p>
          <a:p>
            <a:pPr lvl="1"/>
            <a:r>
              <a:rPr lang="fi-FI" sz="2200" b="1" dirty="0"/>
              <a:t>Muut toimijat</a:t>
            </a:r>
          </a:p>
          <a:p>
            <a:r>
              <a:rPr lang="fi-FI" sz="2400" b="1" dirty="0"/>
              <a:t>Mitä on tarpeellinen tieto kenellekin?</a:t>
            </a:r>
          </a:p>
          <a:p>
            <a:pPr marL="457200" lvl="1" indent="0">
              <a:buNone/>
            </a:pPr>
            <a:endParaRPr lang="fi-FI" sz="2200" b="1" dirty="0"/>
          </a:p>
        </p:txBody>
      </p:sp>
      <p:sp>
        <p:nvSpPr>
          <p:cNvPr id="4" name="Nuoli: Oikea 3">
            <a:hlinkClick r:id="rId2" action="ppaction://hlinksldjump"/>
            <a:extLst>
              <a:ext uri="{FF2B5EF4-FFF2-40B4-BE49-F238E27FC236}">
                <a16:creationId xmlns:a16="http://schemas.microsoft.com/office/drawing/2014/main" id="{619C0D61-EBCD-AC45-A5A0-CBF13B8A8570}"/>
              </a:ext>
            </a:extLst>
          </p:cNvPr>
          <p:cNvSpPr/>
          <p:nvPr/>
        </p:nvSpPr>
        <p:spPr>
          <a:xfrm flipH="1">
            <a:off x="2286000" y="5413674"/>
            <a:ext cx="946737" cy="363474"/>
          </a:xfrm>
          <a:prstGeom prst="rightArrow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140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3C3C71-B17E-FDE0-4AF6-B3DCD819F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Yhteydenpidosta sopiminen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7491DF2-FE9E-16BE-75B0-3FD13A066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b="1" dirty="0"/>
              <a:t>Ketkä pitävät yhteyttä ?</a:t>
            </a:r>
          </a:p>
          <a:p>
            <a:r>
              <a:rPr lang="fi-FI" sz="2400" b="1" dirty="0"/>
              <a:t>Miten pidetään yhteyttä ?</a:t>
            </a:r>
          </a:p>
          <a:p>
            <a:r>
              <a:rPr lang="fi-FI" sz="2400" b="1" dirty="0"/>
              <a:t>Missä asioissa pidetään yhteyttä ?</a:t>
            </a:r>
          </a:p>
          <a:p>
            <a:endParaRPr lang="fi-FI" sz="2400" b="1" dirty="0"/>
          </a:p>
        </p:txBody>
      </p:sp>
      <p:sp>
        <p:nvSpPr>
          <p:cNvPr id="4" name="Nuoli: Oikea 3">
            <a:hlinkClick r:id="rId2" action="ppaction://hlinksldjump"/>
            <a:extLst>
              <a:ext uri="{FF2B5EF4-FFF2-40B4-BE49-F238E27FC236}">
                <a16:creationId xmlns:a16="http://schemas.microsoft.com/office/drawing/2014/main" id="{619C0D61-EBCD-AC45-A5A0-CBF13B8A8570}"/>
              </a:ext>
            </a:extLst>
          </p:cNvPr>
          <p:cNvSpPr/>
          <p:nvPr/>
        </p:nvSpPr>
        <p:spPr>
          <a:xfrm flipH="1">
            <a:off x="2286000" y="5413674"/>
            <a:ext cx="946737" cy="363474"/>
          </a:xfrm>
          <a:prstGeom prst="rightArrow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260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Kuiskaus">
  <a:themeElements>
    <a:clrScheme name="Kuiskaus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Kuiskaus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uiskaus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199</Words>
  <Application>Microsoft Office PowerPoint</Application>
  <PresentationFormat>Laajakuva</PresentationFormat>
  <Paragraphs>68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Courier New</vt:lpstr>
      <vt:lpstr>Wingdings 3</vt:lpstr>
      <vt:lpstr>Kuiskaus</vt:lpstr>
      <vt:lpstr>Koordinaatio palapeli SKY Monitoimijuuden työpaja 20.9.2022 Äänekoski </vt:lpstr>
      <vt:lpstr>PowerPoint-esitys</vt:lpstr>
      <vt:lpstr>Koolle kutsuminen</vt:lpstr>
      <vt:lpstr>Palaverin vetäminen</vt:lpstr>
      <vt:lpstr>Kirjaaminen</vt:lpstr>
      <vt:lpstr>Koordinaattorin sopiminen</vt:lpstr>
      <vt:lpstr>Toimijoiden roolit ja vastuut</vt:lpstr>
      <vt:lpstr>Tiedottaminen</vt:lpstr>
      <vt:lpstr>Yhteydenpidosta sopiminen</vt:lpstr>
      <vt:lpstr>Seuranta</vt:lpstr>
      <vt:lpstr>Kokonaiskuva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Koordinaatio palapeli SKY Monitoimijuuden työpaja 20.9.2022 Äänekoski </dc:title>
  <dc:creator>Mira Ojalehto</dc:creator>
  <cp:lastModifiedBy>Mira Ojalehto</cp:lastModifiedBy>
  <cp:revision>2</cp:revision>
  <dcterms:created xsi:type="dcterms:W3CDTF">2022-12-14T10:52:59Z</dcterms:created>
  <dcterms:modified xsi:type="dcterms:W3CDTF">2022-12-14T13:43:24Z</dcterms:modified>
</cp:coreProperties>
</file>