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Average" panose="020B0604020202020204" charset="0"/>
      <p:regular r:id="rId13"/>
    </p:embeddedFont>
    <p:embeddedFont>
      <p:font typeface="Oswald"/>
      <p:regular r:id="rId14"/>
      <p:bold r:id="rId15"/>
    </p:embeddedFont>
    <p:embeddedFont>
      <p:font typeface="Verdana" panose="020B060403050404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10111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207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451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40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64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11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082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491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9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89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09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Koulunkäynti Suomessa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Kuvia vuosilta 1920-2018.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Uudelleen luotuna by Veera, Henna, Nelli, Siiri, Saara ja Ella.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17230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tällaista on nykypäivän opiskelu historiantunnilla.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4426" y="1152475"/>
            <a:ext cx="4734873" cy="355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Lapset lähdossä kouluun 1920-luvulla.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407527"/>
            <a:ext cx="4163324" cy="290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900" y="1407525"/>
            <a:ext cx="3876410" cy="290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Pulpettijumppaa  1920-luvulla.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475" y="1268750"/>
            <a:ext cx="4110951" cy="30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200" y="1294775"/>
            <a:ext cx="2196626" cy="313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Opetusta luokkahuoneessa 1940-luvulla.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401" y="1394300"/>
            <a:ext cx="3516907" cy="293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94311"/>
            <a:ext cx="4269602" cy="293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Jumppaa liikuntatunnilla 1950-luvulla.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658" y="1235924"/>
            <a:ext cx="4105965" cy="307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725" y="1424325"/>
            <a:ext cx="4084525" cy="28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521625" y="421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Kokkailuja köksänluokassa 1960-luvulla.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755575" y="1343373"/>
            <a:ext cx="4875300" cy="24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275" y="1446800"/>
            <a:ext cx="4187173" cy="318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750" y="1446800"/>
            <a:ext cx="4253256" cy="31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Lapset hiihtämässä 1960-luvulla.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50" y="1702850"/>
            <a:ext cx="4322601" cy="28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574" y="1702850"/>
            <a:ext cx="4213353" cy="280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Terveydenhoitajan vastaanotolla </a:t>
            </a:r>
            <a:r>
              <a:rPr lang="fi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1970-luvulla</a:t>
            </a: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25" y="1487525"/>
            <a:ext cx="4027840" cy="28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375" y="1422925"/>
            <a:ext cx="4321199" cy="288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ATK-tunnilla 1990-luvulla.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00" y="1437675"/>
            <a:ext cx="4416400" cy="30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366" y="1437675"/>
            <a:ext cx="4151886" cy="302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59</Words>
  <Application>Microsoft Office PowerPoint</Application>
  <PresentationFormat>Näytössä katseltava esitys (16:9)</PresentationFormat>
  <Paragraphs>12</Paragraphs>
  <Slides>10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Average</vt:lpstr>
      <vt:lpstr>Oswald</vt:lpstr>
      <vt:lpstr>Verdana</vt:lpstr>
      <vt:lpstr>Slate</vt:lpstr>
      <vt:lpstr>Koulunkäynti Suomessa</vt:lpstr>
      <vt:lpstr>Lapset lähdossä kouluun 1920-luvulla.</vt:lpstr>
      <vt:lpstr>Pulpettijumppaa  1920-luvulla.</vt:lpstr>
      <vt:lpstr>Opetusta luokkahuoneessa 1940-luvulla.</vt:lpstr>
      <vt:lpstr>Jumppaa liikuntatunnilla 1950-luvulla.</vt:lpstr>
      <vt:lpstr>Kokkailuja köksänluokassa 1960-luvulla.</vt:lpstr>
      <vt:lpstr>Lapset hiihtämässä 1960-luvulla.</vt:lpstr>
      <vt:lpstr>Terveydenhoitajan vastaanotolla 1970-luvulla.</vt:lpstr>
      <vt:lpstr>ATK-tunnilla 1990-luvulla.</vt:lpstr>
      <vt:lpstr>Ja tällaista on nykypäivän opiskelu historiantunnilla.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Koulunkäynti Suomessa</dc:title>
  <dc:creator>Niko Rossi</dc:creator>
  <cp:lastModifiedBy>Niko Rossi</cp:lastModifiedBy>
  <cp:revision>4</cp:revision>
  <dcterms:modified xsi:type="dcterms:W3CDTF">2018-01-18T11:15:44Z</dcterms:modified>
</cp:coreProperties>
</file>