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408941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0487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6787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780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4704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3968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4772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6675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6723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420375"/>
            <a:ext cx="8520600" cy="72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4800"/>
              <a:t>Jatkosota</a:t>
            </a:r>
            <a:endParaRPr sz="4800"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1236425"/>
            <a:ext cx="6068100" cy="372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-Alkoi 25. kesäkuuta 1941 </a:t>
            </a:r>
            <a:endParaRPr sz="1800"/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-Loppui 19. syyskuuta 1944</a:t>
            </a: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-Jatkosodan Suomen ja Venäjän välillä aloitti Venäjä, kun se pommitti Suomen alueita 22.6.1941 klo 6.05 alkaen. Siihen mennessä Suomi, eikä saksalaiset Suomen alueelta, hyökänneet Venäjälle.</a:t>
            </a: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-Venäjän suoritettua 25.6.141 yli kymmenen rauhallisen suomalaisen kaupungin pommitukset n. 500 pommikoneen voimin, Suomi katsoi viimein olevansa jälleen sodassa Venäjän kanssa.</a:t>
            </a:r>
            <a:endParaRPr sz="1800"/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5600" y="1149675"/>
            <a:ext cx="2757350" cy="356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 rot="10800000" flipH="1">
            <a:off x="311700" y="111400"/>
            <a:ext cx="8520600" cy="2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11700" y="136000"/>
            <a:ext cx="8520600" cy="44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400"/>
              <a:t>Paikat:</a:t>
            </a:r>
            <a:endParaRPr sz="24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Suomi: Lappi(Petsamo), Pohjois-Karjala(Ilomantsi), Uusimaa(Hanko), Varsinais-Suomi(dragsfjärd)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Neuvostoliitto: Itä-Karjala, Leningradin alue, Murmanskin alue, Vologdan alue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2400"/>
              <a:t>Lopputulos: </a:t>
            </a:r>
            <a:endParaRPr sz="24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Moskovan välirauha (1944)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2400"/>
              <a:t>Osapuolet: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Suomi, Saksa ja Neuvostoliitto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  <p:pic>
        <p:nvPicPr>
          <p:cNvPr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9950" y="2111650"/>
            <a:ext cx="4953000" cy="245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136000"/>
            <a:ext cx="8520600" cy="5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2400"/>
              <a:t>Komentajat:</a:t>
            </a:r>
            <a:endParaRPr sz="2400"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828400"/>
            <a:ext cx="8520600" cy="388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Suomi ja Saksa: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Risto Ryti, C.G.E Mannerheim, Lennart Oesch, Eduard Diet, Lothar Rendulic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Neuvostoliitto: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Kirill Meretskov, Leonid Govorov, Markian Popov, Mikhail Hozin, Valerian A.Frolov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2400"/>
              <a:t>Vahvuudet: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Suomi: 530 000 suomalaista, 220 000 saksalaista, 7000 ulkomaista vapaaehtoista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Neuvostoliitto: Noin 1 500 000, 4900 panssarivaunua, 5000 lentokonetta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148375"/>
            <a:ext cx="8520600" cy="4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Tappiot</a:t>
            </a:r>
            <a:r>
              <a:rPr lang="fi" sz="2400"/>
              <a:t>:</a:t>
            </a:r>
            <a:endParaRPr sz="2400"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630575"/>
            <a:ext cx="3999900" cy="42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Suomi: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63 204 kaatunutta tai kadonnutta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158 000 haavoittunutta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2377-3500 vangitua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1 129 kuollutta siviiliä 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Saksa: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14 000 kaatunutta tai kadonnutta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" sz="1800"/>
              <a:t>37 000 haavoittunutta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832400" y="630475"/>
            <a:ext cx="3999900" cy="42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800"/>
              <a:t>Neuvostoliitto: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800"/>
              <a:t>265 000 kaatunutta tai kadonnutta (luku sisältää 64 000 vangittua)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 sz="1800"/>
              <a:t>358 000 haavoittunutta</a:t>
            </a:r>
            <a:endParaRPr sz="18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fi" sz="1800"/>
              <a:t>4000- 7000 kuollutta siviiliä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185475"/>
            <a:ext cx="8520600" cy="4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Jatkosodan taistelut: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803675"/>
            <a:ext cx="5301600" cy="4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Jatkosodan hyökkäysvaihe: (1941)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-Operaatio Hopeakettu, Itä-Karjala, Karjalankannas, Laatokka, Merisotatoimet, Ilmasotatoimet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Asemasotavaihe: (1941-1944)  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-Itä-Karjalan partisaanitaistelut 1942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Sodan loppuvaihe (1944)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-Kannaksen hyökkäys, Tali-Ihantala, Suurhyökkäys Syväriltä, Suurhyökkäys Maaselästä, Moskovan välirauha                                              </a:t>
            </a:r>
            <a:endParaRPr/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6706" y="1050201"/>
            <a:ext cx="3865594" cy="352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14423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Tali-Ihantalan ja Äyräpään-Vuosalmen taistelut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70300" y="716925"/>
            <a:ext cx="8520600" cy="429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-Puolitoista viikkoa suurhyökkäyksen alkamisesta taistelut olivat saavuttaneet Vuoksen Äyräpään-Vuosalmen kohdalla. Niillä seuduin Vuoksi ahtautui 7 km matkalla vain 200 m kapeaksi virraksi. Siitä puna-armeija tuli yli talvisodassa, ja nyt heinäkuussa 1944 aikeet olivat samat.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-Suomalaiset olivat saaneet lyhyen hengähdystauon Viipurin koillispuolella Ihantalassa, missä puna-armeijan läpimurroyritykset olivat muuttuneet satunnaisiksi. Paine ei silti hellittänyt, se levisi laajemmalle. Neuvostojoukot alkoivat yrittää läpimurtoa Ihantalan oikealla ja vasemmalla puolella Viipurinlahdella ja Vuosalmella. 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-Suurhyökkäyksen alkaessa pääasemassa Valkeasaaren pohjoispuolella Lempaalassa ollut suomalainen 2. Divisioona oli ankarasti taistellen vetäytynyt Äyräpäähän.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252909" y="298955"/>
            <a:ext cx="8638200" cy="45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-Erityisen kovilla sen rykmenteissä olivat olleet JR 7 ja JR 49, jotka edellisessä asemassa Siiranmäessä pysäyttivät vastaiskun hetkeksi toistuvilla vastaiskuilla.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-Nyt 2. Divisioona oli saanut käskyn pitää 7 km pitkä Äyräpään harju. Venäläinen armeijakunta oli saanut siksi pahoja iskuja Siiranmäessä, eikä kyennyt heti jatkamaan hyökkäystä.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-Äyräpään harjulla suomalaiset seurasivat sillanpääasemassaan, miten venäläiset keräsivät hyökkäysvoimaa, jalkaväkeä, panssareita ja tykistön heidän edessään.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-4. heinäkuuta venäläiset lähtivät ratkaisevaan hyökkäykseen.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-6. heinäkuuta pyydettiin uudestaan lupaa jättää Äyräpää.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371875"/>
            <a:ext cx="5775300" cy="446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-9. heinäkuuta aamulla venäläiset aloittivat odotetun Vuoksen ylityksen noin 5 km leveällä rintamalla.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-Taistelut raivosivat seuraavina vuorokausina yötä päivää. Venäläiset työnsivät vastustamattamattomasti suomalaisia taaksepäin. Linja painui.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-Heinäkuun puolivälissä Vuosalmella hyökkäävä venäläinen komentaja joutui toteamaan, että ilman lisävoimia suomalaisten puolustus ei ollut murrettavissa. Taistelut muuttuivat asemasodan luonteisiksi myös Vuosalmella, kiväärit vaihtuivat lapioon.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-VKT-linjaan oli tullut painautuma, mutta torjuntavoitto oli tosiasia myös Vuosalmella.</a:t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0278" y="1532824"/>
            <a:ext cx="3031300" cy="214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Näytössä katseltava esitys (16:9)</PresentationFormat>
  <Paragraphs>61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Jatkosota</vt:lpstr>
      <vt:lpstr> </vt:lpstr>
      <vt:lpstr>Komentajat:</vt:lpstr>
      <vt:lpstr>Tappiot:</vt:lpstr>
      <vt:lpstr>Jatkosodan taistelut:</vt:lpstr>
      <vt:lpstr>Tali-Ihantalan ja Äyräpään-Vuosalmen taistelut 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Jatkosota</dc:title>
  <dc:creator>Niko Rossi</dc:creator>
  <cp:lastModifiedBy>Niko Rossi</cp:lastModifiedBy>
  <cp:revision>1</cp:revision>
  <dcterms:modified xsi:type="dcterms:W3CDTF">2018-01-18T11:44:34Z</dcterms:modified>
</cp:coreProperties>
</file>