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7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77982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7837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4489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3066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041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9140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1998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2187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693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2686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8837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682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8244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7295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26015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155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3524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5804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0627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3897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054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3791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1866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128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0" y="1578300"/>
            <a:ext cx="8520600" cy="20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Suomalaiset olympiakultamitalistit</a:t>
            </a: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464825" y="3633901"/>
            <a:ext cx="8520600" cy="7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Kesäolympialaiset 1908-2008</a:t>
            </a: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0975" y="137425"/>
            <a:ext cx="4042051" cy="1837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1952 Helsinki</a:t>
            </a:r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1700" y="11161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Kelpo Gröndalh kreikk. -room. Paini 87 kg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Pentti Hämäläinen nyrkkeily 54 kg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Thorvald Strömberg kajakkiyksiköt 10000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fi" b="1"/>
              <a:t>Sylvi Saimo</a:t>
            </a:r>
            <a:r>
              <a:rPr lang="fi"/>
              <a:t> kajakkiyksiköt 500m</a:t>
            </a: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2475" y="1166150"/>
            <a:ext cx="2950675" cy="241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1956 Melbourne</a:t>
            </a: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Rauno Mäkinen kreikk. -room. Paini 56 kg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Kyösti Lehtonen kreikk. -room. Paini 67 kg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Pentti Linnosvuo vapaapistooli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1960 Rooma</a:t>
            </a: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fi"/>
              <a:t>Eugen Ekman voimistelu-hevonen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1964 Tokio</a:t>
            </a: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4" y="114351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Pauli Nevala keihäänheitto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Väinö Markkanen vapaapistooli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fi"/>
              <a:t>Pentti Linnosvuo olympia-ammunta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1968 Mexico</a:t>
            </a: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fi"/>
              <a:t>Kaarlo Kangasniemi painonnosto 90 kg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1972 Munchen</a:t>
            </a:r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Pekka Vasala 1500 m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 b="1"/>
              <a:t>Lasse Viren</a:t>
            </a:r>
            <a:r>
              <a:rPr lang="fi"/>
              <a:t> 5000 m ja 10000 m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3250" y="48500"/>
            <a:ext cx="3677850" cy="503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1976 Montreal</a:t>
            </a: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Lasse Viren 5000 m ja 10000 m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Pertti Ukkola kreikk. -room. Paini 57 kg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fi"/>
              <a:t>Pertti Karppinen soutu - yksiköt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72325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1980 Moskova</a:t>
            </a:r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Pertti Karppinen soutu - yksiköt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Esko Rechart purjehdus - finnjolla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fi"/>
              <a:t>Tomi Poikolainen jousiammunta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1984 Los Angeles</a:t>
            </a:r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" b="1"/>
              <a:t>Arto Härkönen</a:t>
            </a:r>
            <a:r>
              <a:rPr lang="fi"/>
              <a:t> keihäänheitto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Pertti Karppinen soutu - yksiköt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Jouko Salomäki kreikk. -room. Paini 74 kg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fi"/>
              <a:t>Juha Tianen moukarinheitto</a:t>
            </a:r>
            <a:endParaRPr/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2366" y="0"/>
            <a:ext cx="362616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311701" y="1084889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1988 Soul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fi"/>
              <a:t>Tapio Korjus keihäänheitto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150025" y="328050"/>
            <a:ext cx="8520600" cy="9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Heikki ja Riku 9J</a:t>
            </a:r>
            <a:endParaRPr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0200" y="1590550"/>
            <a:ext cx="7083675" cy="341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399202" y="1168882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1992 Barcelona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fi"/>
              <a:t>Mikko Kolehmainen melonta 500m kajakkiyksiköt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1996 Atlanta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fi"/>
              <a:t>Heli Rantanen keihäänheitto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2000 Sydney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Arsi Harju kuulantyöntö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fi"/>
              <a:t>Thomas Johanson ja Jyrki Järvi purjehdus -49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2008 Peking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fi"/>
              <a:t>Satu Mäkelä-Nummela Trap-ammunta</a:t>
            </a:r>
            <a:endParaRPr/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9775" y="1017713"/>
            <a:ext cx="2857500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31226" y="1387638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1908 Lontoo </a:t>
            </a:r>
            <a:r>
              <a:rPr lang="fi" b="1"/>
              <a:t>Verner Weckman</a:t>
            </a:r>
            <a:r>
              <a:rPr lang="fi"/>
              <a:t> kreikk.-room. Paini 93 kg.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1912 Tukholma Hannes Kolehmainen 5000m ja 10000m ja maastojuoksu.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Armas Taipale kiekonheitto ja kiekonheitto molemmat kädet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Julius Saaristo keihäänheitto molemmat kädet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Kaarlo Koskelo kreikk.-room. paini 60kg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Emil Väre kreikk.-room. paini 67.5kg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fi"/>
              <a:t>Yrjö Saarela kreikk.-room. paini yli 82.5kg</a:t>
            </a: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575" y="2257500"/>
            <a:ext cx="2638425" cy="276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6" y="101773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1920 Antwerpen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Paavo Nurmi 10000m ja maastojuoksu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Hannes Kolehmainen maraton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Vilho Tuulos kolmiloikka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Ville Pörhölä kuulantyöntö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Elmer Niklander kiekonheitto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Adolf Lindfors kreikk.-room.paini yli 82.5 kg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1924 Pariisi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Paavo Nurmi 1500m ja 5000m ja maastojuoksu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Ville Ritola 10000m ja 3000m esteet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Albin Stenroos maraton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Jonni Myyrä keihäänheitto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Kustaa Pihlajanmäki vapaapaini 56kg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Edward Westerlund kreikk.room paini 75kg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35752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1928 Amsterdam</a:t>
            </a: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516510" y="863561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Harri Larva 1500m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Ville Ritola 5000m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 b="1"/>
              <a:t>Paavo Nurmi</a:t>
            </a:r>
            <a:r>
              <a:rPr lang="fi"/>
              <a:t> 10000m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Toivo Loukola 3000m esteet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Paavo Yrjölä kymmenottelu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Kaarlo Mäkinen vapaapaini 56kg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fi"/>
              <a:t>Väinö Kokkinen kreikk. -room. Paini 75kg</a:t>
            </a: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2475" y="509300"/>
            <a:ext cx="3738875" cy="355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1932 Los Angeles</a:t>
            </a: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Lauri Lehtinen 5000m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Volmari Iso-Hollo 3000m esteet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Matti Järvinen keihäänheitto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Hermanni Pihlajamäki vapaapaini 61 kg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fi"/>
              <a:t>Väinö Kokkinen kreikk. -room. Paini 79 kg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1936 Berliini</a:t>
            </a: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Gunnar Höckert 5000 m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Ilmari Salminen 10000 m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Volmari Iso-Hollo 3000 m esteet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Kustaa Pihlajamäki vapaapaini 61 kg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Lauri Koskela kreikk. -room. Paini 66 kg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Sten Suvio nyrkkeily 66,6 kg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fi"/>
              <a:t>Urho Karhumäki epikkakirjallisuus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1948 Lontoo</a:t>
            </a: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Tapio Rautavaara keihäänheitto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Lennart Viitala vapaapaini 52 kg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Veikko Huhtanen voimistelu-moniottelu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Paavo Aaltone voimistelu-hyppy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Microsoft Office PowerPoint</Application>
  <PresentationFormat>Näytössä katseltava esitys (16:9)</PresentationFormat>
  <Paragraphs>97</Paragraphs>
  <Slides>23</Slides>
  <Notes>23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5" baseType="lpstr">
      <vt:lpstr>Arial</vt:lpstr>
      <vt:lpstr>Simple Light</vt:lpstr>
      <vt:lpstr>  Suomalaiset olympiakultamitalistit</vt:lpstr>
      <vt:lpstr>PowerPoint-esitys</vt:lpstr>
      <vt:lpstr>PowerPoint-esitys</vt:lpstr>
      <vt:lpstr>PowerPoint-esitys</vt:lpstr>
      <vt:lpstr>PowerPoint-esitys</vt:lpstr>
      <vt:lpstr>1928 Amsterdam</vt:lpstr>
      <vt:lpstr>1932 Los Angeles</vt:lpstr>
      <vt:lpstr>1936 Berliini</vt:lpstr>
      <vt:lpstr>1948 Lontoo</vt:lpstr>
      <vt:lpstr>1952 Helsinki</vt:lpstr>
      <vt:lpstr>1956 Melbourne</vt:lpstr>
      <vt:lpstr>1960 Rooma</vt:lpstr>
      <vt:lpstr>1964 Tokio</vt:lpstr>
      <vt:lpstr>1968 Mexico</vt:lpstr>
      <vt:lpstr>1972 Munchen</vt:lpstr>
      <vt:lpstr>1976 Montreal</vt:lpstr>
      <vt:lpstr>1980 Moskova</vt:lpstr>
      <vt:lpstr>1984 Los Angeles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Suomalaiset olympiakultamitalistit</dc:title>
  <dc:creator>Opettaja Yleistunnus</dc:creator>
  <cp:lastModifiedBy>Opettaja Yleistunnus</cp:lastModifiedBy>
  <cp:revision>1</cp:revision>
  <dcterms:modified xsi:type="dcterms:W3CDTF">2018-01-22T07:40:55Z</dcterms:modified>
</cp:coreProperties>
</file>