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schemas.openxmlformats.org/officeDocument/2006/relationships/slide" Target="slides/slide8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z="1000">
                <a:solidFill>
                  <a:schemeClr val="lt2"/>
                </a:solidFill>
              </a:rPr>
              <a:t>‹#›</a:t>
            </a:fld>
            <a:endParaRPr sz="1000">
              <a:solidFill>
                <a:schemeClr val="lt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69535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Mitä tapahtumia Äänekoskella on?</a:t>
            </a:r>
            <a:endParaRPr/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ctrTitle"/>
          </p:nvPr>
        </p:nvSpPr>
        <p:spPr>
          <a:xfrm>
            <a:off x="311689" y="885434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Mikä on lempi tapahtumasi?</a:t>
            </a:r>
            <a:endParaRPr/>
          </a:p>
        </p:txBody>
      </p:sp>
      <p:sp>
        <p:nvSpPr>
          <p:cNvPr id="61" name="Shape 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103909" y="4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Elorieha</a:t>
            </a:r>
            <a:endParaRPr/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239175" y="572701"/>
            <a:ext cx="8520600" cy="4339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Pidetään elokuussa keskus- ja </a:t>
            </a:r>
            <a:r>
              <a:rPr lang="fi"/>
              <a:t>rantapuistossa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Toimintaa klo 18.00 - 21.30 nuorille ja aikuisille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Järjestää </a:t>
            </a:r>
            <a:r>
              <a:rPr lang="fi"/>
              <a:t>Sisä-Suomen lehti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Paljon tekemistä esimerkiksi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         -teatteri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        -koiranäyttely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        -musiikkia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Tapahtumasta saadut rahat lahjoitetaan saatu rahasumma vähä- varaisille lapsiperheille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Viime vuonna rahaa lahjoitettiin 10000€</a:t>
            </a:r>
            <a:endParaRPr/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600" y="300800"/>
            <a:ext cx="2553975" cy="329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689" y="41221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Joulukadun avajaiset</a:t>
            </a:r>
            <a:endParaRPr/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442926" y="984892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  Pidetään keskusaukiolla 25.11.18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  Alkaa klo 18 Äänekoskella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  Tapahtuma alkaa puheella ja sen jälkeen syttyvät jouluvalot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Avajaisten aikana Äänekoski-Suolahti välillä kulkee </a:t>
            </a:r>
            <a:r>
              <a:rPr lang="fi"/>
              <a:t>lättähattu juna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          Tapahtumaa Joulukadun avajaisissa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       -ilotulitus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       -joulupukki tulee paikalle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i"/>
              <a:t>         - jokin ohjelma numero</a:t>
            </a:r>
            <a:endParaRPr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0107" y="3532349"/>
            <a:ext cx="2329750" cy="15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6425" y="3106325"/>
            <a:ext cx="2791175" cy="196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Keitele Jazz</a:t>
            </a:r>
            <a:endParaRPr/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437473" y="1573581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Järjestetään kesä-heinäkuun vaihteessa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Pidetään Äänekosken rantapuistossa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Siellä on paljon musiikkia ja käy eri artisteja esiintymässä esimerkiksi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             -  Tuure Kilpeläinen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             -  Chisu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               -  J Karjalainen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4150" y="125782"/>
            <a:ext cx="1673925" cy="19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375" y="2811032"/>
            <a:ext cx="3095576" cy="206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6621" y="154638"/>
            <a:ext cx="1451100" cy="11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ctrTitle"/>
          </p:nvPr>
        </p:nvSpPr>
        <p:spPr>
          <a:xfrm>
            <a:off x="311708" y="897704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Ketkä auttavat?</a:t>
            </a:r>
            <a:endParaRPr/>
          </a:p>
        </p:txBody>
      </p:sp>
      <p:sp>
        <p:nvSpPr>
          <p:cNvPr id="91" name="Shape 9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218727" y="11484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 </a:t>
            </a:r>
            <a:endParaRPr/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106654" y="218856"/>
            <a:ext cx="8930700" cy="43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K-citymarket                                             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Tekee yhteistyötä, joka vaikuttavat positiivisesti heidän                       kaupankäyntiin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Cittari järjestää myös itse tapahtumia </a:t>
            </a:r>
            <a:r>
              <a:rPr lang="fi"/>
              <a:t>nuorille ja lapsille esimerkiksi helmikuussa on tulossa popup nuortentapahtuma</a:t>
            </a: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583" y="1947152"/>
            <a:ext cx="2026199" cy="287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 </a:t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142164" y="305186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Painotalo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Tekee yhteistyötä, jos tapahtuma toimii järjestäjien kanssa, on mahdollista järjestää Äänekoskella ja jos työporukan jäseniä on riittävästi tapahtumaa varten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Tosin monet yhteistyöt tapahtuu ns. kulissien takana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Toiminta on ikärajatonta, mutta ei niinkään aina nuorille suunnattua</a:t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598" y="2527925"/>
            <a:ext cx="1629725" cy="245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