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2" r:id="rId5"/>
    <p:sldId id="263" r:id="rId6"/>
    <p:sldId id="264" r:id="rId7"/>
    <p:sldId id="260" r:id="rId8"/>
    <p:sldId id="261" r:id="rId9"/>
    <p:sldId id="265" r:id="rId10"/>
    <p:sldId id="266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5E0DB-171F-475E-BF2C-8BFACA65DE38}" type="datetimeFigureOut">
              <a:rPr lang="fi-FI" smtClean="0"/>
              <a:t>9.9.2018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3BDEB-8247-4F74-A2C6-CBA2618D1D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914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>
            <a:extLst>
              <a:ext uri="{FF2B5EF4-FFF2-40B4-BE49-F238E27FC236}">
                <a16:creationId xmlns:a16="http://schemas.microsoft.com/office/drawing/2014/main" id="{11AC1D22-1320-4323-BAE5-7ADCB20EC86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AEB210-B39C-4A49-9915-CAEC67D202D6}" type="slidenum">
              <a:t>1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Dian kuvan paikkamerkki 1">
            <a:extLst>
              <a:ext uri="{FF2B5EF4-FFF2-40B4-BE49-F238E27FC236}">
                <a16:creationId xmlns:a16="http://schemas.microsoft.com/office/drawing/2014/main" id="{DB33F32A-949E-416B-BD6A-5EEFA79598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Huomautusten paikkamerkki 2">
            <a:extLst>
              <a:ext uri="{FF2B5EF4-FFF2-40B4-BE49-F238E27FC236}">
                <a16:creationId xmlns:a16="http://schemas.microsoft.com/office/drawing/2014/main" id="{DCD77A49-B071-4647-B312-F3629DDD7B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5150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>
            <a:extLst>
              <a:ext uri="{FF2B5EF4-FFF2-40B4-BE49-F238E27FC236}">
                <a16:creationId xmlns:a16="http://schemas.microsoft.com/office/drawing/2014/main" id="{6CA19A0E-0C1C-460A-BA8F-0CB5E047741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C0C79F-3080-459C-ABE7-22E0DA5CFE64}" type="slidenum">
              <a:t>2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Dian kuvan paikkamerkki 1">
            <a:extLst>
              <a:ext uri="{FF2B5EF4-FFF2-40B4-BE49-F238E27FC236}">
                <a16:creationId xmlns:a16="http://schemas.microsoft.com/office/drawing/2014/main" id="{04AF2476-855B-4D89-B294-8D4A42BE65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Huomautusten paikkamerkki 2">
            <a:extLst>
              <a:ext uri="{FF2B5EF4-FFF2-40B4-BE49-F238E27FC236}">
                <a16:creationId xmlns:a16="http://schemas.microsoft.com/office/drawing/2014/main" id="{2BB25EF1-BDCA-4F5B-92E9-AB09F97706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9177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>
            <a:extLst>
              <a:ext uri="{FF2B5EF4-FFF2-40B4-BE49-F238E27FC236}">
                <a16:creationId xmlns:a16="http://schemas.microsoft.com/office/drawing/2014/main" id="{8615F49F-3DA0-464F-B554-AE0C0A06435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53D68A4-E3D7-4769-A572-EEF52A535DE8}" type="slidenum">
              <a:t>3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Dian kuvan paikkamerkki 1">
            <a:extLst>
              <a:ext uri="{FF2B5EF4-FFF2-40B4-BE49-F238E27FC236}">
                <a16:creationId xmlns:a16="http://schemas.microsoft.com/office/drawing/2014/main" id="{BB6F1AC7-2B4F-4BCE-B21E-923B34AC08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Huomautusten paikkamerkki 2">
            <a:extLst>
              <a:ext uri="{FF2B5EF4-FFF2-40B4-BE49-F238E27FC236}">
                <a16:creationId xmlns:a16="http://schemas.microsoft.com/office/drawing/2014/main" id="{EB64D53E-2A51-490A-B985-2D1BBE8127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5927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>
            <a:extLst>
              <a:ext uri="{FF2B5EF4-FFF2-40B4-BE49-F238E27FC236}">
                <a16:creationId xmlns:a16="http://schemas.microsoft.com/office/drawing/2014/main" id="{6D960B9C-F269-4FC9-ADFC-9C5B8076E66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CCDE621-1A75-4D23-8FBA-4C13DD9E6700}" type="slidenum">
              <a:t>7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Dian kuvan paikkamerkki 1">
            <a:extLst>
              <a:ext uri="{FF2B5EF4-FFF2-40B4-BE49-F238E27FC236}">
                <a16:creationId xmlns:a16="http://schemas.microsoft.com/office/drawing/2014/main" id="{F73C13E9-4BC0-4A81-B15C-5B8E3566F9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Huomautusten paikkamerkki 2">
            <a:extLst>
              <a:ext uri="{FF2B5EF4-FFF2-40B4-BE49-F238E27FC236}">
                <a16:creationId xmlns:a16="http://schemas.microsoft.com/office/drawing/2014/main" id="{13EC57C8-052B-4936-A1D6-7021C31B61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7580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>
            <a:extLst>
              <a:ext uri="{FF2B5EF4-FFF2-40B4-BE49-F238E27FC236}">
                <a16:creationId xmlns:a16="http://schemas.microsoft.com/office/drawing/2014/main" id="{1CC3A0D7-AB0F-4458-9B90-9F688CC4C64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0966629-9ACB-48D4-AFC3-BE44A5F7A3F3}" type="slidenum">
              <a:t>8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Dian kuvan paikkamerkki 1">
            <a:extLst>
              <a:ext uri="{FF2B5EF4-FFF2-40B4-BE49-F238E27FC236}">
                <a16:creationId xmlns:a16="http://schemas.microsoft.com/office/drawing/2014/main" id="{BA1769C3-2A60-46DA-A851-9915CEB7A3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Huomautusten paikkamerkki 2">
            <a:extLst>
              <a:ext uri="{FF2B5EF4-FFF2-40B4-BE49-F238E27FC236}">
                <a16:creationId xmlns:a16="http://schemas.microsoft.com/office/drawing/2014/main" id="{D34C6C58-FDE8-4F4F-8C5E-E3A0B6AA04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43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226427-0CEE-421F-937F-414D98EC4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7F5BF1F-899A-4A80-BAB2-A25EE2C0D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F0D6B2-8222-449A-91A6-C8C910DC2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1052-152A-4B42-8175-DEF949CBD3AD}" type="datetimeFigureOut">
              <a:rPr lang="fi-FI" smtClean="0"/>
              <a:t>9.9.2018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CB189D-D159-44D3-862C-D4F9BEF0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F1CF15B-F07E-4023-BCE1-EBE09A4C8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C6BF-1AFE-4F40-9BE1-546E02C81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063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AC5C4D-7C86-440D-9069-72C886566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0B05193-3DAE-4C6C-A261-DFB79A2F9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5DA628B-F424-4F18-91FA-9D6B78753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1052-152A-4B42-8175-DEF949CBD3AD}" type="datetimeFigureOut">
              <a:rPr lang="fi-FI" smtClean="0"/>
              <a:t>9.9.2018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2014101-B112-4D82-B3A6-95D9B5AA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9AF3BC3-1DC6-4F9A-A2E7-364436F42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C6BF-1AFE-4F40-9BE1-546E02C81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917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0CFE7B0-E71F-45D2-82E1-177DCBDA7C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D4F2F06-12EB-4B8D-B89A-84AEF7346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BA8E05-5B8B-403C-9359-CCE092C2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1052-152A-4B42-8175-DEF949CBD3AD}" type="datetimeFigureOut">
              <a:rPr lang="fi-FI" smtClean="0"/>
              <a:t>9.9.2018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0E83CE-A84F-4F36-873F-756C1673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0FA03D-1007-41EE-A46C-3557B5BF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C6BF-1AFE-4F40-9BE1-546E02C81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97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3E1D11-1D32-4129-9A3A-731B87931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4FE005-45E4-412D-925F-8166EDAE8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58B50A-5140-44C8-A2BB-884C6A3BC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1052-152A-4B42-8175-DEF949CBD3AD}" type="datetimeFigureOut">
              <a:rPr lang="fi-FI" smtClean="0"/>
              <a:t>9.9.2018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60FB5D-0A39-486B-9EA7-068A0899F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5FF6F2-C52C-4CBE-A7FE-1B6ADA99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C6BF-1AFE-4F40-9BE1-546E02C81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58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4C004-5267-4795-8A2D-E12293B48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39D9EF0-91EA-4D53-99D1-C76E3DAD0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A885E6-920A-47A9-96AF-093D9520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1052-152A-4B42-8175-DEF949CBD3AD}" type="datetimeFigureOut">
              <a:rPr lang="fi-FI" smtClean="0"/>
              <a:t>9.9.2018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E27985-D2D6-4B8F-BBD9-581688DFE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DEDC5D-3A0E-47C3-B0BC-57E66A55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C6BF-1AFE-4F40-9BE1-546E02C81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939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21412E-8A3D-4D74-971D-2C6FD187D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5625DF-92A9-464A-8E48-D52912781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CB6A35C-C07A-4833-9D25-04A3ACBC6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312A8C7-4B4D-4948-BAF4-29AE0339C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1052-152A-4B42-8175-DEF949CBD3AD}" type="datetimeFigureOut">
              <a:rPr lang="fi-FI" smtClean="0"/>
              <a:t>9.9.2018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7A9E050-AF35-4137-8C30-3D6A55D20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9FBF4E4-50B1-4901-BADA-D8AB06DC4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C6BF-1AFE-4F40-9BE1-546E02C81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891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17E0C2-C70C-4379-BE1C-584AA6FAE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7C642BB-28A6-4C61-B52E-4471F63D5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8B51919-8BD2-4752-82B7-3065CFBEC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1DA3072-93F5-4789-99BB-3C5A729EE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272F433-CF22-4E83-A78B-FDCB41009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08FE4F1-EE08-4C22-9786-B144D8E47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1052-152A-4B42-8175-DEF949CBD3AD}" type="datetimeFigureOut">
              <a:rPr lang="fi-FI" smtClean="0"/>
              <a:t>9.9.2018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E804443-0EB0-4AA5-9B3C-0059927E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B124A16-223B-416B-9EC8-FFF7AA24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C6BF-1AFE-4F40-9BE1-546E02C81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20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A3ADEF-E3AA-4DEF-97C5-84C9E8233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4AC7DA5-E8AC-49FC-9719-0F2BCFBF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1052-152A-4B42-8175-DEF949CBD3AD}" type="datetimeFigureOut">
              <a:rPr lang="fi-FI" smtClean="0"/>
              <a:t>9.9.2018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A154098-1565-4F61-8D0F-8C5930B2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AEA1E62-5173-4D30-B953-1FFBBEDEC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C6BF-1AFE-4F40-9BE1-546E02C81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219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BCB0674-4EEB-42BF-BE90-7B606A71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1052-152A-4B42-8175-DEF949CBD3AD}" type="datetimeFigureOut">
              <a:rPr lang="fi-FI" smtClean="0"/>
              <a:t>9.9.2018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AE3FCB3-DEF2-46CC-AC37-AFA9F98D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C6276C0-2A68-4A1C-B50B-5E6BD99C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C6BF-1AFE-4F40-9BE1-546E02C81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838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61A267-374E-4B41-8C15-770243143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5113E0-AAC0-4378-9CFC-B2A4B8115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34627FD-08A7-40B6-B9FB-60780165D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CB81F7C-16E0-4112-A477-92A318845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1052-152A-4B42-8175-DEF949CBD3AD}" type="datetimeFigureOut">
              <a:rPr lang="fi-FI" smtClean="0"/>
              <a:t>9.9.2018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D64903D-1692-42D5-9B91-A3BAE23C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441DBD6-CF2D-4964-B890-E46BA9081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C6BF-1AFE-4F40-9BE1-546E02C81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619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B6B42F-ED1B-4365-A8B5-1D1477432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B901B24-82A0-49C3-B643-CBAC85233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47FB002-9BD8-4D67-A379-252F2DB62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F9491DE-3310-4DE4-BCC9-8FB01861A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1052-152A-4B42-8175-DEF949CBD3AD}" type="datetimeFigureOut">
              <a:rPr lang="fi-FI" smtClean="0"/>
              <a:t>9.9.2018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DC5E8C6-3712-4DAF-83EF-12621D23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5097B0A-73DF-404A-B2D8-3AF6AB0A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C6BF-1AFE-4F40-9BE1-546E02C81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855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8BE3641-21D0-4514-A3A6-FBADE072D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042F44-D84A-4BBE-B64B-D407F4E93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E844F8-964A-4342-AA99-A27497D63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A1052-152A-4B42-8175-DEF949CBD3AD}" type="datetimeFigureOut">
              <a:rPr lang="fi-FI" smtClean="0"/>
              <a:t>9.9.2018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5DA317-7832-4C14-B378-49F8D9CEB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123BEDE-3C14-49F4-9C60-688526A0B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8C6BF-1AFE-4F40-9BE1-546E02C81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434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talehti.fi/terveys/2016062221778508_tr.s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051F47-8C39-4F7F-A9A8-426ABF560A5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677041"/>
            <a:ext cx="10515600" cy="701731"/>
          </a:xfrm>
        </p:spPr>
        <p:txBody>
          <a:bodyPr>
            <a:spAutoFit/>
          </a:bodyPr>
          <a:lstStyle/>
          <a:p>
            <a:pPr lvl="0"/>
            <a:r>
              <a:rPr lang="fi-FI" b="1">
                <a:solidFill>
                  <a:srgbClr val="800000"/>
                </a:solidFill>
                <a:effectLst>
                  <a:outerShdw dist="17962" dir="2700000">
                    <a:srgbClr val="000000"/>
                  </a:outerShdw>
                </a:effectLst>
                <a:latin typeface="Verdana" pitchFamily="34"/>
              </a:rPr>
              <a:t>Ruokamyrkytykset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51FD591-1507-47EE-A54B-68A71CF97F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fi-FI" dirty="0"/>
              <a:t>Ruokamyrkytykseksi kutsutaan </a:t>
            </a:r>
            <a:r>
              <a:rPr lang="fi-FI" u="sng" dirty="0"/>
              <a:t>ruoan</a:t>
            </a:r>
            <a:r>
              <a:rPr lang="fi-FI" dirty="0"/>
              <a:t> tai </a:t>
            </a:r>
            <a:r>
              <a:rPr lang="fi-FI" u="sng" dirty="0"/>
              <a:t>veden</a:t>
            </a:r>
            <a:r>
              <a:rPr lang="fi-FI" dirty="0"/>
              <a:t> nauttimisesta seurannutta </a:t>
            </a:r>
            <a:r>
              <a:rPr lang="fi-FI" u="sng" dirty="0"/>
              <a:t>sairastumista</a:t>
            </a:r>
            <a:r>
              <a:rPr lang="fi-FI" dirty="0"/>
              <a:t>, </a:t>
            </a:r>
            <a:r>
              <a:rPr lang="fi-FI" u="sng" dirty="0"/>
              <a:t>tarttuvaa tautia</a:t>
            </a:r>
            <a:r>
              <a:rPr lang="fi-FI" dirty="0"/>
              <a:t> tai </a:t>
            </a:r>
            <a:r>
              <a:rPr lang="fi-FI" u="sng" dirty="0"/>
              <a:t>äkillistä myrkytystä</a:t>
            </a:r>
            <a:r>
              <a:rPr lang="fi-FI" dirty="0"/>
              <a:t>.</a:t>
            </a:r>
          </a:p>
          <a:p>
            <a:pPr lvl="0"/>
            <a:endParaRPr lang="fi-FI" dirty="0"/>
          </a:p>
          <a:p>
            <a:pPr lvl="0"/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EF26EB3-7F6C-4D14-ADEE-6EB7CCCEF5C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01524" y="3150246"/>
            <a:ext cx="3681922" cy="338146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33661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70585A-7C5F-4911-9AF2-4656FD55A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Opitaan ja kerrataan…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907CD5-C3FF-4DF9-AEF2-E7CE48013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Mahdollisuus: </a:t>
            </a:r>
          </a:p>
          <a:p>
            <a:pPr marL="514350" indent="-514350">
              <a:buAutoNum type="arabicPeriod"/>
            </a:pPr>
            <a:r>
              <a:rPr lang="fi-FI" b="1" dirty="0">
                <a:solidFill>
                  <a:srgbClr val="FF0000"/>
                </a:solidFill>
              </a:rPr>
              <a:t>Pelata ryhmissä/parin kanssa peliä: </a:t>
            </a:r>
          </a:p>
          <a:p>
            <a:pPr lvl="1">
              <a:buFontTx/>
              <a:buChar char="-"/>
            </a:pPr>
            <a:r>
              <a:rPr lang="fi-FI" dirty="0"/>
              <a:t>Yhdistä bakteeri ja bakteerille tyypilliset piirteet</a:t>
            </a:r>
          </a:p>
          <a:p>
            <a:pPr marL="514350" indent="-514350">
              <a:buAutoNum type="arabicPeriod" startAt="2"/>
            </a:pPr>
            <a:r>
              <a:rPr lang="fi-FI" b="1" dirty="0">
                <a:solidFill>
                  <a:srgbClr val="FF0000"/>
                </a:solidFill>
              </a:rPr>
              <a:t>Tehdä kertaustestiä kappaleista 1-4 </a:t>
            </a:r>
          </a:p>
          <a:p>
            <a:pPr lvl="1">
              <a:buFontTx/>
              <a:buChar char="-"/>
            </a:pPr>
            <a:r>
              <a:rPr lang="fi-FI" dirty="0">
                <a:solidFill>
                  <a:prstClr val="black"/>
                </a:solidFill>
              </a:rPr>
              <a:t>Täytä Oikein/Väärin –väittämät </a:t>
            </a:r>
            <a:r>
              <a:rPr lang="fi-FI" dirty="0">
                <a:solidFill>
                  <a:prstClr val="black"/>
                </a:solidFill>
                <a:sym typeface="Wingdings" panose="05000000000000000000" pitchFamily="2" charset="2"/>
              </a:rPr>
              <a:t> Käy tarkistamassa oikeat vastaukset </a:t>
            </a:r>
          </a:p>
          <a:p>
            <a:pPr lvl="1">
              <a:buFontTx/>
              <a:buChar char="-"/>
            </a:pPr>
            <a:r>
              <a:rPr lang="fi-FI" dirty="0">
                <a:solidFill>
                  <a:prstClr val="black"/>
                </a:solidFill>
                <a:sym typeface="Wingdings" panose="05000000000000000000" pitchFamily="2" charset="2"/>
              </a:rPr>
              <a:t>Perustele, miksi väärät väittämät ovat väärin TAI korjaa väittämät oikeiksi </a:t>
            </a:r>
            <a:endParaRPr lang="fi-FI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061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2C1DD7B-A5C4-4588-8A34-83EA61105B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80739" y="587853"/>
            <a:ext cx="8229630" cy="4994474"/>
          </a:xfrm>
        </p:spPr>
        <p:txBody>
          <a:bodyPr/>
          <a:lstStyle/>
          <a:p>
            <a:pPr lvl="0"/>
            <a:r>
              <a:rPr lang="fi-FI" u="sng"/>
              <a:t>Ruokamyrkytyksen voi aiheuttaa</a:t>
            </a:r>
          </a:p>
          <a:p>
            <a:pPr lvl="0">
              <a:buSzPct val="45000"/>
              <a:buFont typeface="StarSymbol"/>
              <a:buChar char="●"/>
            </a:pPr>
            <a:r>
              <a:rPr lang="fi-FI"/>
              <a:t>mikrobin tai sienen myrkky,</a:t>
            </a:r>
          </a:p>
          <a:p>
            <a:pPr lvl="0">
              <a:buSzPct val="45000"/>
              <a:buFont typeface="StarSymbol"/>
              <a:buChar char="●"/>
            </a:pPr>
            <a:r>
              <a:rPr lang="fi-FI"/>
              <a:t>muu myrkyllinen aine,</a:t>
            </a:r>
          </a:p>
          <a:p>
            <a:pPr lvl="0">
              <a:buSzPct val="45000"/>
              <a:buFont typeface="StarSymbol"/>
              <a:buChar char="●"/>
            </a:pPr>
            <a:r>
              <a:rPr lang="fi-FI"/>
              <a:t>mikrobi,</a:t>
            </a:r>
          </a:p>
          <a:p>
            <a:pPr lvl="0">
              <a:buSzPct val="45000"/>
              <a:buFont typeface="StarSymbol"/>
              <a:buChar char="●"/>
            </a:pPr>
            <a:r>
              <a:rPr lang="fi-FI"/>
              <a:t>alkueläin tai loiseläin.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1F3FB88-8529-490C-B7C7-42219C6FFAD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68592" y="4417398"/>
            <a:ext cx="3527124" cy="198368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834CA64E-0F40-4B41-87C3-E2CEF098DC8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52935" y="4376245"/>
            <a:ext cx="3461807" cy="19967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BB7D9CA1-F889-4A01-B21D-1AA084DB246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552935" y="1891579"/>
            <a:ext cx="3488260" cy="196212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93843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F55F8F-5259-45FB-A737-5F6D8A276C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i-FI"/>
              <a:t>Ruokamyrkytysepidemia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043ABD0-B529-43BB-8DFD-5AFD64EFBA1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i-FI" dirty="0"/>
              <a:t>Kun vähintään kaksi henkilöä sairastuu samasta ruoasta tai vedestä</a:t>
            </a:r>
          </a:p>
          <a:p>
            <a:pPr lvl="0">
              <a:buSzPct val="45000"/>
              <a:buFont typeface="StarSymbol"/>
              <a:buChar char="●"/>
            </a:pPr>
            <a:r>
              <a:rPr lang="fi-FI" dirty="0"/>
              <a:t>Oireet saattavat alkaa jopa alle tunnin kuluttua saastuneen elintarvikkeen nauttimisesta tai taudin itämisaika voi olla useita päiviä</a:t>
            </a:r>
          </a:p>
          <a:p>
            <a:pPr lvl="0">
              <a:buSzPct val="45000"/>
              <a:buFont typeface="StarSymbol"/>
              <a:buChar char="●"/>
            </a:pPr>
            <a:endParaRPr lang="fi-FI" dirty="0"/>
          </a:p>
          <a:p>
            <a:pPr lvl="0">
              <a:buSzPct val="45000"/>
              <a:buFont typeface="StarSymbol"/>
              <a:buChar char="●"/>
            </a:pPr>
            <a:r>
              <a:rPr lang="fi-FI" dirty="0"/>
              <a:t>RISKIRYHMÄT</a:t>
            </a:r>
          </a:p>
        </p:txBody>
      </p:sp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59EEC24F-6875-4120-A227-790922B77C97}"/>
              </a:ext>
            </a:extLst>
          </p:cNvPr>
          <p:cNvSpPr/>
          <p:nvPr/>
        </p:nvSpPr>
        <p:spPr>
          <a:xfrm>
            <a:off x="4005573" y="3853709"/>
            <a:ext cx="1698241" cy="7184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solidFill>
            <a:srgbClr val="729FCF"/>
          </a:solidFill>
          <a:ln w="0" cap="flat">
            <a:solidFill>
              <a:srgbClr val="3465A4"/>
            </a:solidFill>
            <a:prstDash val="solid"/>
            <a:miter/>
          </a:ln>
        </p:spPr>
        <p:txBody>
          <a:bodyPr vert="horz" wrap="none" lIns="81650" tIns="40820" rIns="81650" bIns="40820" anchor="ctr" anchorCtr="1" compatLnSpc="0">
            <a:noAutofit/>
          </a:bodyPr>
          <a:lstStyle/>
          <a:p>
            <a:pPr algn="ctr" defTabSz="82954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633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Raskaana olevat</a:t>
            </a:r>
          </a:p>
        </p:txBody>
      </p:sp>
      <p:sp>
        <p:nvSpPr>
          <p:cNvPr id="5" name="Vapaamuotoinen: Muoto 4">
            <a:extLst>
              <a:ext uri="{FF2B5EF4-FFF2-40B4-BE49-F238E27FC236}">
                <a16:creationId xmlns:a16="http://schemas.microsoft.com/office/drawing/2014/main" id="{98FA0488-73A9-4E4F-9420-5F64EFC1076D}"/>
              </a:ext>
            </a:extLst>
          </p:cNvPr>
          <p:cNvSpPr/>
          <p:nvPr/>
        </p:nvSpPr>
        <p:spPr>
          <a:xfrm>
            <a:off x="2503274" y="4506879"/>
            <a:ext cx="1698241" cy="7184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solidFill>
            <a:srgbClr val="729FCF"/>
          </a:solidFill>
          <a:ln w="0" cap="flat">
            <a:solidFill>
              <a:srgbClr val="3465A4"/>
            </a:solidFill>
            <a:prstDash val="solid"/>
            <a:miter/>
          </a:ln>
        </p:spPr>
        <p:txBody>
          <a:bodyPr vert="horz" wrap="none" lIns="81650" tIns="40820" rIns="81650" bIns="40820" anchor="ctr" anchorCtr="1" compatLnSpc="0">
            <a:noAutofit/>
          </a:bodyPr>
          <a:lstStyle/>
          <a:p>
            <a:pPr algn="ctr" defTabSz="82954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633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Vanhukset</a:t>
            </a:r>
          </a:p>
        </p:txBody>
      </p:sp>
      <p:sp>
        <p:nvSpPr>
          <p:cNvPr id="6" name="Vapaamuotoinen: Muoto 5">
            <a:extLst>
              <a:ext uri="{FF2B5EF4-FFF2-40B4-BE49-F238E27FC236}">
                <a16:creationId xmlns:a16="http://schemas.microsoft.com/office/drawing/2014/main" id="{00D51091-05E9-4D13-8ADC-3E86DE49F5A8}"/>
              </a:ext>
            </a:extLst>
          </p:cNvPr>
          <p:cNvSpPr/>
          <p:nvPr/>
        </p:nvSpPr>
        <p:spPr>
          <a:xfrm>
            <a:off x="4136207" y="5160048"/>
            <a:ext cx="1698241" cy="7184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solidFill>
            <a:srgbClr val="729FCF"/>
          </a:solidFill>
          <a:ln w="0" cap="flat">
            <a:solidFill>
              <a:srgbClr val="3465A4"/>
            </a:solidFill>
            <a:prstDash val="solid"/>
            <a:miter/>
          </a:ln>
        </p:spPr>
        <p:txBody>
          <a:bodyPr vert="horz" wrap="none" lIns="81650" tIns="40820" rIns="81650" bIns="40820" anchor="ctr" anchorCtr="1" compatLnSpc="0">
            <a:noAutofit/>
          </a:bodyPr>
          <a:lstStyle/>
          <a:p>
            <a:pPr algn="ctr" defTabSz="82954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633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Sairaat</a:t>
            </a:r>
          </a:p>
        </p:txBody>
      </p:sp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587B80BF-8588-41B5-ABFF-71C605F6076B}"/>
              </a:ext>
            </a:extLst>
          </p:cNvPr>
          <p:cNvSpPr/>
          <p:nvPr/>
        </p:nvSpPr>
        <p:spPr>
          <a:xfrm>
            <a:off x="5507863" y="4506879"/>
            <a:ext cx="1698241" cy="7184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solidFill>
            <a:srgbClr val="729FCF"/>
          </a:solidFill>
          <a:ln w="0" cap="flat">
            <a:solidFill>
              <a:srgbClr val="3465A4"/>
            </a:solidFill>
            <a:prstDash val="solid"/>
            <a:miter/>
          </a:ln>
        </p:spPr>
        <p:txBody>
          <a:bodyPr vert="horz" wrap="none" lIns="81650" tIns="40820" rIns="81650" bIns="40820" anchor="ctr" anchorCtr="1" compatLnSpc="0">
            <a:noAutofit/>
          </a:bodyPr>
          <a:lstStyle/>
          <a:p>
            <a:pPr algn="ctr" defTabSz="82954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633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Pikkulapset</a:t>
            </a:r>
          </a:p>
        </p:txBody>
      </p:sp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A7F74282-C011-4918-95FF-28449BA736DB}"/>
              </a:ext>
            </a:extLst>
          </p:cNvPr>
          <p:cNvSpPr/>
          <p:nvPr/>
        </p:nvSpPr>
        <p:spPr>
          <a:xfrm>
            <a:off x="6356984" y="5421317"/>
            <a:ext cx="1828874" cy="7838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solidFill>
            <a:srgbClr val="729FCF"/>
          </a:solidFill>
          <a:ln w="0" cap="flat">
            <a:solidFill>
              <a:srgbClr val="3465A4"/>
            </a:solidFill>
            <a:prstDash val="solid"/>
            <a:miter/>
          </a:ln>
        </p:spPr>
        <p:txBody>
          <a:bodyPr vert="horz" wrap="none" lIns="81650" tIns="40820" rIns="81650" bIns="40820" anchor="ctr" anchorCtr="1" compatLnSpc="0">
            <a:noAutofit/>
          </a:bodyPr>
          <a:lstStyle/>
          <a:p>
            <a:pPr algn="ctr" defTabSz="82954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633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Heikentynyt</a:t>
            </a:r>
          </a:p>
          <a:p>
            <a:pPr algn="ctr" defTabSz="82954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633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vastustuskyky</a:t>
            </a:r>
          </a:p>
        </p:txBody>
      </p:sp>
    </p:spTree>
    <p:extLst>
      <p:ext uri="{BB962C8B-B14F-4D97-AF65-F5344CB8AC3E}">
        <p14:creationId xmlns:p14="http://schemas.microsoft.com/office/powerpoint/2010/main" val="56125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3E1319-2DFB-4DA9-9759-3932142D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Ruokamyrkytystapausten selvittäminen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1A1637-F813-47ED-8D0E-44C61ACD6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Ruokamyrkytysten syitä selvittävät terveyskeskuslääkärit ja elintarvikevalvontaa hoitavat viranomaiset yhdessä. </a:t>
            </a:r>
          </a:p>
          <a:p>
            <a:pPr lvl="1"/>
            <a:r>
              <a:rPr lang="fi-FI" dirty="0"/>
              <a:t>Kootaan ruokamyrkytystilastoiksi </a:t>
            </a:r>
            <a:r>
              <a:rPr lang="fi-FI" dirty="0">
                <a:sym typeface="Wingdings" panose="05000000000000000000" pitchFamily="2" charset="2"/>
              </a:rPr>
              <a:t> Evira julkaisee vuosittain</a:t>
            </a:r>
          </a:p>
          <a:p>
            <a:r>
              <a:rPr lang="fi-FI" dirty="0">
                <a:sym typeface="Wingdings" panose="05000000000000000000" pitchFamily="2" charset="2"/>
              </a:rPr>
              <a:t>Ravintolan tulee ilmoittaa ruokamyrkytysepäilyistä terveystarkastajalle ja antaa kaikki mahdolliset tiedot asian selvittämiseksi (tarvitaan </a:t>
            </a:r>
            <a:r>
              <a:rPr lang="fi-FI" dirty="0" err="1">
                <a:sym typeface="Wingdings" panose="05000000000000000000" pitchFamily="2" charset="2"/>
              </a:rPr>
              <a:t>väh</a:t>
            </a:r>
            <a:r>
              <a:rPr lang="fi-FI" dirty="0">
                <a:sym typeface="Wingdings" panose="05000000000000000000" pitchFamily="2" charset="2"/>
              </a:rPr>
              <a:t>. 2 asiakkaan epäily)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Ammattikeittiöissä otetaan näytteet ruoista puhtaaseen pakastusrasiaan, merkitään se hyvin, jäädytetään ja säilytetään pari viikkoa.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025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8C7176-067D-4888-B9DA-3CD7B83D4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USEIN RUOKAMYRKYTYKSEN TAKANA: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45AFBD-C88E-40A8-98E2-54B79A908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Ruoan liian pitkä säilytysaika VAARAVYÖHYKELÄMPÖTILASSA              </a:t>
            </a:r>
            <a:r>
              <a:rPr lang="fi-FI" b="1" dirty="0">
                <a:solidFill>
                  <a:srgbClr val="FF0000"/>
                </a:solidFill>
              </a:rPr>
              <a:t>+6 – +60 astetta</a:t>
            </a:r>
          </a:p>
          <a:p>
            <a:r>
              <a:rPr lang="fi-FI" dirty="0"/>
              <a:t>Liian hidas jäähdyttäminen</a:t>
            </a:r>
          </a:p>
          <a:p>
            <a:r>
              <a:rPr lang="fi-FI" dirty="0"/>
              <a:t>Ruoan tehoton kuumentaminen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dirty="0">
                <a:solidFill>
                  <a:srgbClr val="FF0000"/>
                </a:solidFill>
                <a:sym typeface="Wingdings" panose="05000000000000000000" pitchFamily="2" charset="2"/>
              </a:rPr>
              <a:t> NÄISSÄ TILANTEISSA BAKTEERIT OVAT SAANEET AIKAA LISÄÄNTYÄ ELINTARVIKKEESSA MONINKERTAISESTI!!</a:t>
            </a:r>
            <a:endParaRPr lang="fi-F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5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012D38-29DA-4874-9CD7-801D46CEB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Ruokamyrkytysten tapahtumaketjut: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DDF708-4CDC-4813-A180-4EBA6A267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9" y="1690688"/>
            <a:ext cx="10962860" cy="4670355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00B0F0"/>
                </a:solidFill>
              </a:rPr>
              <a:t>Lämpimien voileipien teko haavaisilla käsillä </a:t>
            </a:r>
            <a:r>
              <a:rPr lang="fi-FI" b="1" dirty="0">
                <a:solidFill>
                  <a:srgbClr val="00B0F0"/>
                </a:solidFill>
                <a:sym typeface="Wingdings" panose="05000000000000000000" pitchFamily="2" charset="2"/>
              </a:rPr>
              <a:t> Stafylokokkien myrkky  Ei tuhoudu edes leipien kuumentamisen jälkeen  Ruokamyrkytys</a:t>
            </a:r>
          </a:p>
          <a:p>
            <a:r>
              <a:rPr lang="fi-FI" b="1" dirty="0">
                <a:solidFill>
                  <a:schemeClr val="accent6">
                    <a:lumMod val="75000"/>
                  </a:schemeClr>
                </a:solidFill>
              </a:rPr>
              <a:t>Bakteeri-itiöt heräävät ruoan kuumennuksessa </a:t>
            </a:r>
            <a:r>
              <a:rPr lang="fi-FI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Liian pitkä säilytys lämpimänä tai tehoton jäähdytys  Bakteeri-itiöt palautuvat lisääntymiskykyisiksi bakteereiksi  Tuottavat toksiineja  Ruokamyrkytys </a:t>
            </a:r>
          </a:p>
          <a:p>
            <a:r>
              <a:rPr lang="fi-FI" b="1" dirty="0">
                <a:solidFill>
                  <a:schemeClr val="accent4"/>
                </a:solidFill>
                <a:sym typeface="Wingdings" panose="05000000000000000000" pitchFamily="2" charset="2"/>
              </a:rPr>
              <a:t>Tartuntatautibakteerit (ei kykyä tuottaa itiöitä) tuhotaan kuumentamisella </a:t>
            </a:r>
          </a:p>
          <a:p>
            <a:pPr lvl="1"/>
            <a:r>
              <a:rPr lang="fi-FI" b="1" dirty="0">
                <a:solidFill>
                  <a:schemeClr val="accent4"/>
                </a:solidFill>
                <a:sym typeface="Wingdings" panose="05000000000000000000" pitchFamily="2" charset="2"/>
              </a:rPr>
              <a:t>Riittämätön kuumennus, ruoan säilytys vaaravyöhykelämpötilassa, ristisaastutus tai jälkisaastutus tai elintarviketta käsittelevä henkilö voi olla taudinkantaja  RUOKAMYRKYTYS AIHEUTUU! Esim. Salmonella!</a:t>
            </a:r>
            <a:endParaRPr lang="fi-FI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5C2529-9498-427F-9E99-F29450D0CB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i-FI"/>
              <a:t>Miten ruokamyrkytyksiä ehkäistään?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A7D7762-F128-4FA6-883B-293FA5BE73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i-FI" dirty="0">
                <a:hlinkClick r:id="rId3"/>
              </a:rPr>
              <a:t>http://www.iltalehti.fi/terveys/2016062221778508_tr.shtml</a:t>
            </a:r>
          </a:p>
          <a:p>
            <a:pPr lvl="0">
              <a:buSzPct val="45000"/>
              <a:buFont typeface="StarSymbol"/>
              <a:buChar char="●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1852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8E1E1E-1F25-4C21-91E1-868D94F25B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677041"/>
            <a:ext cx="10515600" cy="701731"/>
          </a:xfrm>
        </p:spPr>
        <p:txBody>
          <a:bodyPr>
            <a:spAutoFit/>
          </a:bodyPr>
          <a:lstStyle/>
          <a:p>
            <a:pPr lvl="0"/>
            <a:r>
              <a:rPr lang="fi-FI"/>
              <a:t>Näin vältät ruokamyrkytyksen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2FD8BA-D815-4593-AEB0-AFF893D9879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i-FI" dirty="0"/>
              <a:t>Hyvä hygienia, erityisesti käsihygienia!</a:t>
            </a:r>
          </a:p>
          <a:p>
            <a:pPr lvl="0">
              <a:buSzPct val="45000"/>
              <a:buFont typeface="StarSymbol"/>
              <a:buChar char="●"/>
            </a:pPr>
            <a:r>
              <a:rPr lang="fi-FI" dirty="0"/>
              <a:t>Kuumenna ja jäähdytä!</a:t>
            </a:r>
          </a:p>
          <a:p>
            <a:pPr lvl="0">
              <a:buSzPct val="45000"/>
              <a:buFont typeface="StarSymbol"/>
              <a:buChar char="●"/>
            </a:pPr>
            <a:endParaRPr lang="fi-FI" dirty="0"/>
          </a:p>
          <a:p>
            <a:pPr lvl="0">
              <a:buSzPct val="45000"/>
              <a:buFont typeface="StarSymbol"/>
              <a:buChar char="●"/>
            </a:pPr>
            <a:r>
              <a:rPr lang="fi-FI" b="1" dirty="0">
                <a:solidFill>
                  <a:srgbClr val="FF0000"/>
                </a:solidFill>
              </a:rPr>
              <a:t>Mitään, mitä takapäästä tulee, ei saa joutua suuhun!</a:t>
            </a:r>
          </a:p>
          <a:p>
            <a:pPr lvl="0">
              <a:buSzPct val="45000"/>
              <a:buFont typeface="StarSymbol"/>
              <a:buChar char="●"/>
            </a:pPr>
            <a:r>
              <a:rPr lang="fi-FI" dirty="0"/>
              <a:t>Tiedosta ”vaaralliset” elintarvikkeet (esim. raaka kala, raaka liha, pastöroimaton maito, kasvikset)</a:t>
            </a:r>
          </a:p>
        </p:txBody>
      </p:sp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870AA3D4-E4DB-4C3F-8C87-BE658689D86D}"/>
              </a:ext>
            </a:extLst>
          </p:cNvPr>
          <p:cNvSpPr/>
          <p:nvPr/>
        </p:nvSpPr>
        <p:spPr>
          <a:xfrm>
            <a:off x="7312566" y="1928190"/>
            <a:ext cx="3063886" cy="1182897"/>
          </a:xfrm>
          <a:custGeom>
            <a:avLst>
              <a:gd name="f0" fmla="val 2500"/>
            </a:avLst>
            <a:gdLst>
              <a:gd name="f1" fmla="val 10800000"/>
              <a:gd name="f2" fmla="val 540000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+- 10800 0 10800"/>
              <a:gd name="f9" fmla="+- 0 0 10800"/>
              <a:gd name="f10" fmla="val 10800"/>
              <a:gd name="f11" fmla="val -2147483647"/>
              <a:gd name="f12" fmla="val 2147483647"/>
              <a:gd name="f13" fmla="*/ f3 1 21600"/>
              <a:gd name="f14" fmla="*/ f4 1 21600"/>
              <a:gd name="f15" fmla="val f5"/>
              <a:gd name="f16" fmla="val f6"/>
              <a:gd name="f17" fmla="*/ f7 1 180"/>
              <a:gd name="f18" fmla="pin 0 f0 10800"/>
              <a:gd name="f19" fmla="+- f16 0 f15"/>
              <a:gd name="f20" fmla="val f18"/>
              <a:gd name="f21" fmla="*/ 315 f17 1"/>
              <a:gd name="f22" fmla="*/ 135 f17 1"/>
              <a:gd name="f23" fmla="*/ 0 f17 1"/>
              <a:gd name="f24" fmla="*/ 7 f17 1"/>
              <a:gd name="f25" fmla="*/ 15 f17 1"/>
              <a:gd name="f26" fmla="*/ 22 f17 1"/>
              <a:gd name="f27" fmla="*/ 30 f17 1"/>
              <a:gd name="f28" fmla="*/ 37 f17 1"/>
              <a:gd name="f29" fmla="*/ 45 f17 1"/>
              <a:gd name="f30" fmla="*/ 52 f17 1"/>
              <a:gd name="f31" fmla="*/ 60 f17 1"/>
              <a:gd name="f32" fmla="*/ 67 f17 1"/>
              <a:gd name="f33" fmla="*/ 75 f17 1"/>
              <a:gd name="f34" fmla="*/ 82 f17 1"/>
              <a:gd name="f35" fmla="*/ 90 f17 1"/>
              <a:gd name="f36" fmla="*/ 97 f17 1"/>
              <a:gd name="f37" fmla="*/ 105 f17 1"/>
              <a:gd name="f38" fmla="*/ 112 f17 1"/>
              <a:gd name="f39" fmla="*/ 120 f17 1"/>
              <a:gd name="f40" fmla="*/ 127 f17 1"/>
              <a:gd name="f41" fmla="*/ 142 f17 1"/>
              <a:gd name="f42" fmla="*/ 150 f17 1"/>
              <a:gd name="f43" fmla="*/ 157 f17 1"/>
              <a:gd name="f44" fmla="*/ 165 f17 1"/>
              <a:gd name="f45" fmla="*/ 172 f17 1"/>
              <a:gd name="f46" fmla="*/ 180 f17 1"/>
              <a:gd name="f47" fmla="*/ 187 f17 1"/>
              <a:gd name="f48" fmla="*/ 195 f17 1"/>
              <a:gd name="f49" fmla="*/ 202 f17 1"/>
              <a:gd name="f50" fmla="*/ 210 f17 1"/>
              <a:gd name="f51" fmla="*/ 217 f17 1"/>
              <a:gd name="f52" fmla="*/ 225 f17 1"/>
              <a:gd name="f53" fmla="*/ 232 f17 1"/>
              <a:gd name="f54" fmla="*/ 240 f17 1"/>
              <a:gd name="f55" fmla="*/ 247 f17 1"/>
              <a:gd name="f56" fmla="*/ 255 f17 1"/>
              <a:gd name="f57" fmla="*/ 262 f17 1"/>
              <a:gd name="f58" fmla="*/ 270 f17 1"/>
              <a:gd name="f59" fmla="*/ 277 f17 1"/>
              <a:gd name="f60" fmla="*/ 285 f17 1"/>
              <a:gd name="f61" fmla="*/ 292 f17 1"/>
              <a:gd name="f62" fmla="*/ 300 f17 1"/>
              <a:gd name="f63" fmla="*/ 307 f17 1"/>
              <a:gd name="f64" fmla="*/ 322 f17 1"/>
              <a:gd name="f65" fmla="*/ 330 f17 1"/>
              <a:gd name="f66" fmla="*/ 337 f17 1"/>
              <a:gd name="f67" fmla="*/ 345 f17 1"/>
              <a:gd name="f68" fmla="*/ 352 f17 1"/>
              <a:gd name="f69" fmla="*/ f18 f13 1"/>
              <a:gd name="f70" fmla="*/ f19 1 21600"/>
              <a:gd name="f71" fmla="+- f20 0 10800"/>
              <a:gd name="f72" fmla="+- 0 0 f21"/>
              <a:gd name="f73" fmla="+- 0 0 f22"/>
              <a:gd name="f74" fmla="+- 0 0 f23"/>
              <a:gd name="f75" fmla="+- 0 0 f24"/>
              <a:gd name="f76" fmla="+- 0 0 f25"/>
              <a:gd name="f77" fmla="+- 0 0 f26"/>
              <a:gd name="f78" fmla="+- 0 0 f27"/>
              <a:gd name="f79" fmla="+- 0 0 f28"/>
              <a:gd name="f80" fmla="+- 0 0 f29"/>
              <a:gd name="f81" fmla="+- 0 0 f30"/>
              <a:gd name="f82" fmla="+- 0 0 f31"/>
              <a:gd name="f83" fmla="+- 0 0 f32"/>
              <a:gd name="f84" fmla="+- 0 0 f33"/>
              <a:gd name="f85" fmla="+- 0 0 f34"/>
              <a:gd name="f86" fmla="+- 0 0 f35"/>
              <a:gd name="f87" fmla="+- 0 0 f36"/>
              <a:gd name="f88" fmla="+- 0 0 f37"/>
              <a:gd name="f89" fmla="+- 0 0 f38"/>
              <a:gd name="f90" fmla="+- 0 0 f39"/>
              <a:gd name="f91" fmla="+- 0 0 f40"/>
              <a:gd name="f92" fmla="+- 0 0 f41"/>
              <a:gd name="f93" fmla="+- 0 0 f42"/>
              <a:gd name="f94" fmla="+- 0 0 f43"/>
              <a:gd name="f95" fmla="+- 0 0 f44"/>
              <a:gd name="f96" fmla="+- 0 0 f45"/>
              <a:gd name="f97" fmla="+- 0 0 f46"/>
              <a:gd name="f98" fmla="+- 0 0 f47"/>
              <a:gd name="f99" fmla="+- 0 0 f48"/>
              <a:gd name="f100" fmla="+- 0 0 f49"/>
              <a:gd name="f101" fmla="+- 0 0 f50"/>
              <a:gd name="f102" fmla="+- 0 0 f51"/>
              <a:gd name="f103" fmla="+- 0 0 f52"/>
              <a:gd name="f104" fmla="+- 0 0 f53"/>
              <a:gd name="f105" fmla="+- 0 0 f54"/>
              <a:gd name="f106" fmla="+- 0 0 f55"/>
              <a:gd name="f107" fmla="+- 0 0 f56"/>
              <a:gd name="f108" fmla="+- 0 0 f57"/>
              <a:gd name="f109" fmla="+- 0 0 f58"/>
              <a:gd name="f110" fmla="+- 0 0 f59"/>
              <a:gd name="f111" fmla="+- 0 0 f60"/>
              <a:gd name="f112" fmla="+- 0 0 f61"/>
              <a:gd name="f113" fmla="+- 0 0 f62"/>
              <a:gd name="f114" fmla="+- 0 0 f63"/>
              <a:gd name="f115" fmla="+- 0 0 f64"/>
              <a:gd name="f116" fmla="+- 0 0 f65"/>
              <a:gd name="f117" fmla="+- 0 0 f66"/>
              <a:gd name="f118" fmla="+- 0 0 f67"/>
              <a:gd name="f119" fmla="+- 0 0 f68"/>
              <a:gd name="f120" fmla="*/ 10800 f70 1"/>
              <a:gd name="f121" fmla="*/ f72 f1 1"/>
              <a:gd name="f122" fmla="*/ f73 f1 1"/>
              <a:gd name="f123" fmla="*/ f74 f1 1"/>
              <a:gd name="f124" fmla="*/ f75 f1 1"/>
              <a:gd name="f125" fmla="*/ f76 f1 1"/>
              <a:gd name="f126" fmla="*/ f77 f1 1"/>
              <a:gd name="f127" fmla="*/ f78 f1 1"/>
              <a:gd name="f128" fmla="*/ f79 f1 1"/>
              <a:gd name="f129" fmla="*/ f80 f1 1"/>
              <a:gd name="f130" fmla="*/ f81 f1 1"/>
              <a:gd name="f131" fmla="*/ f82 f1 1"/>
              <a:gd name="f132" fmla="*/ f83 f1 1"/>
              <a:gd name="f133" fmla="*/ f84 f1 1"/>
              <a:gd name="f134" fmla="*/ f85 f1 1"/>
              <a:gd name="f135" fmla="*/ f86 f1 1"/>
              <a:gd name="f136" fmla="*/ f87 f1 1"/>
              <a:gd name="f137" fmla="*/ f88 f1 1"/>
              <a:gd name="f138" fmla="*/ f89 f1 1"/>
              <a:gd name="f139" fmla="*/ f90 f1 1"/>
              <a:gd name="f140" fmla="*/ f91 f1 1"/>
              <a:gd name="f141" fmla="*/ f92 f1 1"/>
              <a:gd name="f142" fmla="*/ f93 f1 1"/>
              <a:gd name="f143" fmla="*/ f94 f1 1"/>
              <a:gd name="f144" fmla="*/ f95 f1 1"/>
              <a:gd name="f145" fmla="*/ f96 f1 1"/>
              <a:gd name="f146" fmla="*/ f97 f1 1"/>
              <a:gd name="f147" fmla="*/ f98 f1 1"/>
              <a:gd name="f148" fmla="*/ f99 f1 1"/>
              <a:gd name="f149" fmla="*/ f100 f1 1"/>
              <a:gd name="f150" fmla="*/ f101 f1 1"/>
              <a:gd name="f151" fmla="*/ f102 f1 1"/>
              <a:gd name="f152" fmla="*/ f103 f1 1"/>
              <a:gd name="f153" fmla="*/ f104 f1 1"/>
              <a:gd name="f154" fmla="*/ f105 f1 1"/>
              <a:gd name="f155" fmla="*/ f106 f1 1"/>
              <a:gd name="f156" fmla="*/ f107 f1 1"/>
              <a:gd name="f157" fmla="*/ f108 f1 1"/>
              <a:gd name="f158" fmla="*/ f109 f1 1"/>
              <a:gd name="f159" fmla="*/ f110 f1 1"/>
              <a:gd name="f160" fmla="*/ f111 f1 1"/>
              <a:gd name="f161" fmla="*/ f112 f1 1"/>
              <a:gd name="f162" fmla="*/ f113 f1 1"/>
              <a:gd name="f163" fmla="*/ f114 f1 1"/>
              <a:gd name="f164" fmla="*/ f115 f1 1"/>
              <a:gd name="f165" fmla="*/ f116 f1 1"/>
              <a:gd name="f166" fmla="*/ f117 f1 1"/>
              <a:gd name="f167" fmla="*/ f118 f1 1"/>
              <a:gd name="f168" fmla="*/ f119 f1 1"/>
              <a:gd name="f169" fmla="*/ f121 1 f7"/>
              <a:gd name="f170" fmla="*/ f122 1 f7"/>
              <a:gd name="f171" fmla="*/ f123 1 f7"/>
              <a:gd name="f172" fmla="*/ f124 1 f7"/>
              <a:gd name="f173" fmla="*/ f125 1 f7"/>
              <a:gd name="f174" fmla="*/ f126 1 f7"/>
              <a:gd name="f175" fmla="*/ f127 1 f7"/>
              <a:gd name="f176" fmla="*/ f128 1 f7"/>
              <a:gd name="f177" fmla="*/ f129 1 f7"/>
              <a:gd name="f178" fmla="*/ f130 1 f7"/>
              <a:gd name="f179" fmla="*/ f131 1 f7"/>
              <a:gd name="f180" fmla="*/ f132 1 f7"/>
              <a:gd name="f181" fmla="*/ f133 1 f7"/>
              <a:gd name="f182" fmla="*/ f134 1 f7"/>
              <a:gd name="f183" fmla="*/ f135 1 f7"/>
              <a:gd name="f184" fmla="*/ f136 1 f7"/>
              <a:gd name="f185" fmla="*/ f137 1 f7"/>
              <a:gd name="f186" fmla="*/ f138 1 f7"/>
              <a:gd name="f187" fmla="*/ f139 1 f7"/>
              <a:gd name="f188" fmla="*/ f140 1 f7"/>
              <a:gd name="f189" fmla="*/ f141 1 f7"/>
              <a:gd name="f190" fmla="*/ f142 1 f7"/>
              <a:gd name="f191" fmla="*/ f143 1 f7"/>
              <a:gd name="f192" fmla="*/ f144 1 f7"/>
              <a:gd name="f193" fmla="*/ f145 1 f7"/>
              <a:gd name="f194" fmla="*/ f146 1 f7"/>
              <a:gd name="f195" fmla="*/ f147 1 f7"/>
              <a:gd name="f196" fmla="*/ f148 1 f7"/>
              <a:gd name="f197" fmla="*/ f149 1 f7"/>
              <a:gd name="f198" fmla="*/ f150 1 f7"/>
              <a:gd name="f199" fmla="*/ f151 1 f7"/>
              <a:gd name="f200" fmla="*/ f152 1 f7"/>
              <a:gd name="f201" fmla="*/ f153 1 f7"/>
              <a:gd name="f202" fmla="*/ f154 1 f7"/>
              <a:gd name="f203" fmla="*/ f155 1 f7"/>
              <a:gd name="f204" fmla="*/ f156 1 f7"/>
              <a:gd name="f205" fmla="*/ f157 1 f7"/>
              <a:gd name="f206" fmla="*/ f158 1 f7"/>
              <a:gd name="f207" fmla="*/ f159 1 f7"/>
              <a:gd name="f208" fmla="*/ f160 1 f7"/>
              <a:gd name="f209" fmla="*/ f161 1 f7"/>
              <a:gd name="f210" fmla="*/ f162 1 f7"/>
              <a:gd name="f211" fmla="*/ f163 1 f7"/>
              <a:gd name="f212" fmla="*/ f164 1 f7"/>
              <a:gd name="f213" fmla="*/ f165 1 f7"/>
              <a:gd name="f214" fmla="*/ f166 1 f7"/>
              <a:gd name="f215" fmla="*/ f167 1 f7"/>
              <a:gd name="f216" fmla="*/ f168 1 f7"/>
              <a:gd name="f217" fmla="*/ f120 1 f70"/>
              <a:gd name="f218" fmla="+- f169 0 f2"/>
              <a:gd name="f219" fmla="+- f170 0 f2"/>
              <a:gd name="f220" fmla="+- f171 0 f2"/>
              <a:gd name="f221" fmla="+- f172 0 f2"/>
              <a:gd name="f222" fmla="+- f173 0 f2"/>
              <a:gd name="f223" fmla="+- f174 0 f2"/>
              <a:gd name="f224" fmla="+- f175 0 f2"/>
              <a:gd name="f225" fmla="+- f176 0 f2"/>
              <a:gd name="f226" fmla="+- f177 0 f2"/>
              <a:gd name="f227" fmla="+- f178 0 f2"/>
              <a:gd name="f228" fmla="+- f179 0 f2"/>
              <a:gd name="f229" fmla="+- f180 0 f2"/>
              <a:gd name="f230" fmla="+- f181 0 f2"/>
              <a:gd name="f231" fmla="+- f182 0 f2"/>
              <a:gd name="f232" fmla="+- f183 0 f2"/>
              <a:gd name="f233" fmla="+- f184 0 f2"/>
              <a:gd name="f234" fmla="+- f185 0 f2"/>
              <a:gd name="f235" fmla="+- f186 0 f2"/>
              <a:gd name="f236" fmla="+- f187 0 f2"/>
              <a:gd name="f237" fmla="+- f188 0 f2"/>
              <a:gd name="f238" fmla="+- f189 0 f2"/>
              <a:gd name="f239" fmla="+- f190 0 f2"/>
              <a:gd name="f240" fmla="+- f191 0 f2"/>
              <a:gd name="f241" fmla="+- f192 0 f2"/>
              <a:gd name="f242" fmla="+- f193 0 f2"/>
              <a:gd name="f243" fmla="+- f194 0 f2"/>
              <a:gd name="f244" fmla="+- f195 0 f2"/>
              <a:gd name="f245" fmla="+- f196 0 f2"/>
              <a:gd name="f246" fmla="+- f197 0 f2"/>
              <a:gd name="f247" fmla="+- f198 0 f2"/>
              <a:gd name="f248" fmla="+- f199 0 f2"/>
              <a:gd name="f249" fmla="+- f200 0 f2"/>
              <a:gd name="f250" fmla="+- f201 0 f2"/>
              <a:gd name="f251" fmla="+- f202 0 f2"/>
              <a:gd name="f252" fmla="+- f203 0 f2"/>
              <a:gd name="f253" fmla="+- f204 0 f2"/>
              <a:gd name="f254" fmla="+- f205 0 f2"/>
              <a:gd name="f255" fmla="+- f206 0 f2"/>
              <a:gd name="f256" fmla="+- f207 0 f2"/>
              <a:gd name="f257" fmla="+- f208 0 f2"/>
              <a:gd name="f258" fmla="+- f209 0 f2"/>
              <a:gd name="f259" fmla="+- f210 0 f2"/>
              <a:gd name="f260" fmla="+- f211 0 f2"/>
              <a:gd name="f261" fmla="+- f212 0 f2"/>
              <a:gd name="f262" fmla="+- f213 0 f2"/>
              <a:gd name="f263" fmla="+- f214 0 f2"/>
              <a:gd name="f264" fmla="+- f215 0 f2"/>
              <a:gd name="f265" fmla="+- f216 0 f2"/>
              <a:gd name="f266" fmla="*/ f217 f14 1"/>
              <a:gd name="f267" fmla="+- f218 f2 0"/>
              <a:gd name="f268" fmla="+- f219 f2 0"/>
              <a:gd name="f269" fmla="+- f220 f2 0"/>
              <a:gd name="f270" fmla="+- f221 f2 0"/>
              <a:gd name="f271" fmla="+- f222 f2 0"/>
              <a:gd name="f272" fmla="+- f223 f2 0"/>
              <a:gd name="f273" fmla="+- f224 f2 0"/>
              <a:gd name="f274" fmla="+- f225 f2 0"/>
              <a:gd name="f275" fmla="+- f226 f2 0"/>
              <a:gd name="f276" fmla="+- f227 f2 0"/>
              <a:gd name="f277" fmla="+- f228 f2 0"/>
              <a:gd name="f278" fmla="+- f229 f2 0"/>
              <a:gd name="f279" fmla="+- f230 f2 0"/>
              <a:gd name="f280" fmla="+- f231 f2 0"/>
              <a:gd name="f281" fmla="+- f232 f2 0"/>
              <a:gd name="f282" fmla="+- f233 f2 0"/>
              <a:gd name="f283" fmla="+- f234 f2 0"/>
              <a:gd name="f284" fmla="+- f235 f2 0"/>
              <a:gd name="f285" fmla="+- f236 f2 0"/>
              <a:gd name="f286" fmla="+- f237 f2 0"/>
              <a:gd name="f287" fmla="+- f238 f2 0"/>
              <a:gd name="f288" fmla="+- f239 f2 0"/>
              <a:gd name="f289" fmla="+- f240 f2 0"/>
              <a:gd name="f290" fmla="+- f241 f2 0"/>
              <a:gd name="f291" fmla="+- f242 f2 0"/>
              <a:gd name="f292" fmla="+- f243 f2 0"/>
              <a:gd name="f293" fmla="+- f244 f2 0"/>
              <a:gd name="f294" fmla="+- f245 f2 0"/>
              <a:gd name="f295" fmla="+- f246 f2 0"/>
              <a:gd name="f296" fmla="+- f247 f2 0"/>
              <a:gd name="f297" fmla="+- f248 f2 0"/>
              <a:gd name="f298" fmla="+- f249 f2 0"/>
              <a:gd name="f299" fmla="+- f250 f2 0"/>
              <a:gd name="f300" fmla="+- f251 f2 0"/>
              <a:gd name="f301" fmla="+- f252 f2 0"/>
              <a:gd name="f302" fmla="+- f253 f2 0"/>
              <a:gd name="f303" fmla="+- f254 f2 0"/>
              <a:gd name="f304" fmla="+- f255 f2 0"/>
              <a:gd name="f305" fmla="+- f256 f2 0"/>
              <a:gd name="f306" fmla="+- f257 f2 0"/>
              <a:gd name="f307" fmla="+- f258 f2 0"/>
              <a:gd name="f308" fmla="+- f259 f2 0"/>
              <a:gd name="f309" fmla="+- f260 f2 0"/>
              <a:gd name="f310" fmla="+- f261 f2 0"/>
              <a:gd name="f311" fmla="+- f262 f2 0"/>
              <a:gd name="f312" fmla="+- f263 f2 0"/>
              <a:gd name="f313" fmla="+- f264 f2 0"/>
              <a:gd name="f314" fmla="+- f265 f2 0"/>
              <a:gd name="f315" fmla="*/ f267 f7 1"/>
              <a:gd name="f316" fmla="*/ f268 f7 1"/>
              <a:gd name="f317" fmla="*/ f269 f7 1"/>
              <a:gd name="f318" fmla="*/ f270 f7 1"/>
              <a:gd name="f319" fmla="*/ f271 f7 1"/>
              <a:gd name="f320" fmla="*/ f272 f7 1"/>
              <a:gd name="f321" fmla="*/ f273 f7 1"/>
              <a:gd name="f322" fmla="*/ f274 f7 1"/>
              <a:gd name="f323" fmla="*/ f275 f7 1"/>
              <a:gd name="f324" fmla="*/ f276 f7 1"/>
              <a:gd name="f325" fmla="*/ f277 f7 1"/>
              <a:gd name="f326" fmla="*/ f278 f7 1"/>
              <a:gd name="f327" fmla="*/ f279 f7 1"/>
              <a:gd name="f328" fmla="*/ f280 f7 1"/>
              <a:gd name="f329" fmla="*/ f281 f7 1"/>
              <a:gd name="f330" fmla="*/ f282 f7 1"/>
              <a:gd name="f331" fmla="*/ f283 f7 1"/>
              <a:gd name="f332" fmla="*/ f284 f7 1"/>
              <a:gd name="f333" fmla="*/ f285 f7 1"/>
              <a:gd name="f334" fmla="*/ f286 f7 1"/>
              <a:gd name="f335" fmla="*/ f287 f7 1"/>
              <a:gd name="f336" fmla="*/ f288 f7 1"/>
              <a:gd name="f337" fmla="*/ f289 f7 1"/>
              <a:gd name="f338" fmla="*/ f290 f7 1"/>
              <a:gd name="f339" fmla="*/ f291 f7 1"/>
              <a:gd name="f340" fmla="*/ f292 f7 1"/>
              <a:gd name="f341" fmla="*/ f293 f7 1"/>
              <a:gd name="f342" fmla="*/ f294 f7 1"/>
              <a:gd name="f343" fmla="*/ f295 f7 1"/>
              <a:gd name="f344" fmla="*/ f296 f7 1"/>
              <a:gd name="f345" fmla="*/ f297 f7 1"/>
              <a:gd name="f346" fmla="*/ f298 f7 1"/>
              <a:gd name="f347" fmla="*/ f299 f7 1"/>
              <a:gd name="f348" fmla="*/ f300 f7 1"/>
              <a:gd name="f349" fmla="*/ f301 f7 1"/>
              <a:gd name="f350" fmla="*/ f302 f7 1"/>
              <a:gd name="f351" fmla="*/ f303 f7 1"/>
              <a:gd name="f352" fmla="*/ f304 f7 1"/>
              <a:gd name="f353" fmla="*/ f305 f7 1"/>
              <a:gd name="f354" fmla="*/ f306 f7 1"/>
              <a:gd name="f355" fmla="*/ f307 f7 1"/>
              <a:gd name="f356" fmla="*/ f308 f7 1"/>
              <a:gd name="f357" fmla="*/ f309 f7 1"/>
              <a:gd name="f358" fmla="*/ f310 f7 1"/>
              <a:gd name="f359" fmla="*/ f311 f7 1"/>
              <a:gd name="f360" fmla="*/ f312 f7 1"/>
              <a:gd name="f361" fmla="*/ f313 f7 1"/>
              <a:gd name="f362" fmla="*/ f314 f7 1"/>
              <a:gd name="f363" fmla="*/ f315 1 f1"/>
              <a:gd name="f364" fmla="*/ f316 1 f1"/>
              <a:gd name="f365" fmla="*/ f317 1 f1"/>
              <a:gd name="f366" fmla="*/ f318 1 f1"/>
              <a:gd name="f367" fmla="*/ f319 1 f1"/>
              <a:gd name="f368" fmla="*/ f320 1 f1"/>
              <a:gd name="f369" fmla="*/ f321 1 f1"/>
              <a:gd name="f370" fmla="*/ f322 1 f1"/>
              <a:gd name="f371" fmla="*/ f323 1 f1"/>
              <a:gd name="f372" fmla="*/ f324 1 f1"/>
              <a:gd name="f373" fmla="*/ f325 1 f1"/>
              <a:gd name="f374" fmla="*/ f326 1 f1"/>
              <a:gd name="f375" fmla="*/ f327 1 f1"/>
              <a:gd name="f376" fmla="*/ f328 1 f1"/>
              <a:gd name="f377" fmla="*/ f329 1 f1"/>
              <a:gd name="f378" fmla="*/ f330 1 f1"/>
              <a:gd name="f379" fmla="*/ f331 1 f1"/>
              <a:gd name="f380" fmla="*/ f332 1 f1"/>
              <a:gd name="f381" fmla="*/ f333 1 f1"/>
              <a:gd name="f382" fmla="*/ f334 1 f1"/>
              <a:gd name="f383" fmla="*/ f335 1 f1"/>
              <a:gd name="f384" fmla="*/ f336 1 f1"/>
              <a:gd name="f385" fmla="*/ f337 1 f1"/>
              <a:gd name="f386" fmla="*/ f338 1 f1"/>
              <a:gd name="f387" fmla="*/ f339 1 f1"/>
              <a:gd name="f388" fmla="*/ f340 1 f1"/>
              <a:gd name="f389" fmla="*/ f341 1 f1"/>
              <a:gd name="f390" fmla="*/ f342 1 f1"/>
              <a:gd name="f391" fmla="*/ f343 1 f1"/>
              <a:gd name="f392" fmla="*/ f344 1 f1"/>
              <a:gd name="f393" fmla="*/ f345 1 f1"/>
              <a:gd name="f394" fmla="*/ f346 1 f1"/>
              <a:gd name="f395" fmla="*/ f347 1 f1"/>
              <a:gd name="f396" fmla="*/ f348 1 f1"/>
              <a:gd name="f397" fmla="*/ f349 1 f1"/>
              <a:gd name="f398" fmla="*/ f350 1 f1"/>
              <a:gd name="f399" fmla="*/ f351 1 f1"/>
              <a:gd name="f400" fmla="*/ f352 1 f1"/>
              <a:gd name="f401" fmla="*/ f353 1 f1"/>
              <a:gd name="f402" fmla="*/ f354 1 f1"/>
              <a:gd name="f403" fmla="*/ f355 1 f1"/>
              <a:gd name="f404" fmla="*/ f356 1 f1"/>
              <a:gd name="f405" fmla="*/ f357 1 f1"/>
              <a:gd name="f406" fmla="*/ f358 1 f1"/>
              <a:gd name="f407" fmla="*/ f359 1 f1"/>
              <a:gd name="f408" fmla="*/ f360 1 f1"/>
              <a:gd name="f409" fmla="*/ f361 1 f1"/>
              <a:gd name="f410" fmla="*/ f362 1 f1"/>
              <a:gd name="f411" fmla="+- 0 0 f363"/>
              <a:gd name="f412" fmla="+- 0 0 f364"/>
              <a:gd name="f413" fmla="+- 0 0 f365"/>
              <a:gd name="f414" fmla="+- 0 0 f366"/>
              <a:gd name="f415" fmla="+- 0 0 f367"/>
              <a:gd name="f416" fmla="+- 0 0 f368"/>
              <a:gd name="f417" fmla="+- 0 0 f369"/>
              <a:gd name="f418" fmla="+- 0 0 f370"/>
              <a:gd name="f419" fmla="+- 0 0 f371"/>
              <a:gd name="f420" fmla="+- 0 0 f372"/>
              <a:gd name="f421" fmla="+- 0 0 f373"/>
              <a:gd name="f422" fmla="+- 0 0 f374"/>
              <a:gd name="f423" fmla="+- 0 0 f375"/>
              <a:gd name="f424" fmla="+- 0 0 f376"/>
              <a:gd name="f425" fmla="+- 0 0 f377"/>
              <a:gd name="f426" fmla="+- 0 0 f378"/>
              <a:gd name="f427" fmla="+- 0 0 f379"/>
              <a:gd name="f428" fmla="+- 0 0 f380"/>
              <a:gd name="f429" fmla="+- 0 0 f381"/>
              <a:gd name="f430" fmla="+- 0 0 f382"/>
              <a:gd name="f431" fmla="+- 0 0 f383"/>
              <a:gd name="f432" fmla="+- 0 0 f384"/>
              <a:gd name="f433" fmla="+- 0 0 f385"/>
              <a:gd name="f434" fmla="+- 0 0 f386"/>
              <a:gd name="f435" fmla="+- 0 0 f387"/>
              <a:gd name="f436" fmla="+- 0 0 f388"/>
              <a:gd name="f437" fmla="+- 0 0 f389"/>
              <a:gd name="f438" fmla="+- 0 0 f390"/>
              <a:gd name="f439" fmla="+- 0 0 f391"/>
              <a:gd name="f440" fmla="+- 0 0 f392"/>
              <a:gd name="f441" fmla="+- 0 0 f393"/>
              <a:gd name="f442" fmla="+- 0 0 f394"/>
              <a:gd name="f443" fmla="+- 0 0 f395"/>
              <a:gd name="f444" fmla="+- 0 0 f396"/>
              <a:gd name="f445" fmla="+- 0 0 f397"/>
              <a:gd name="f446" fmla="+- 0 0 f398"/>
              <a:gd name="f447" fmla="+- 0 0 f399"/>
              <a:gd name="f448" fmla="+- 0 0 f400"/>
              <a:gd name="f449" fmla="+- 0 0 f401"/>
              <a:gd name="f450" fmla="+- 0 0 f402"/>
              <a:gd name="f451" fmla="+- 0 0 f403"/>
              <a:gd name="f452" fmla="+- 0 0 f404"/>
              <a:gd name="f453" fmla="+- 0 0 f405"/>
              <a:gd name="f454" fmla="+- 0 0 f406"/>
              <a:gd name="f455" fmla="+- 0 0 f407"/>
              <a:gd name="f456" fmla="+- 0 0 f408"/>
              <a:gd name="f457" fmla="+- 0 0 f409"/>
              <a:gd name="f458" fmla="+- 0 0 f410"/>
              <a:gd name="f459" fmla="+- 0 0 f411"/>
              <a:gd name="f460" fmla="+- 0 0 f412"/>
              <a:gd name="f461" fmla="+- 0 0 f413"/>
              <a:gd name="f462" fmla="+- 0 0 f414"/>
              <a:gd name="f463" fmla="+- 0 0 f415"/>
              <a:gd name="f464" fmla="+- 0 0 f416"/>
              <a:gd name="f465" fmla="+- 0 0 f417"/>
              <a:gd name="f466" fmla="+- 0 0 f418"/>
              <a:gd name="f467" fmla="+- 0 0 f419"/>
              <a:gd name="f468" fmla="+- 0 0 f420"/>
              <a:gd name="f469" fmla="+- 0 0 f421"/>
              <a:gd name="f470" fmla="+- 0 0 f422"/>
              <a:gd name="f471" fmla="+- 0 0 f423"/>
              <a:gd name="f472" fmla="+- 0 0 f424"/>
              <a:gd name="f473" fmla="+- 0 0 f425"/>
              <a:gd name="f474" fmla="+- 0 0 f426"/>
              <a:gd name="f475" fmla="+- 0 0 f427"/>
              <a:gd name="f476" fmla="+- 0 0 f428"/>
              <a:gd name="f477" fmla="+- 0 0 f429"/>
              <a:gd name="f478" fmla="+- 0 0 f430"/>
              <a:gd name="f479" fmla="+- 0 0 f431"/>
              <a:gd name="f480" fmla="+- 0 0 f432"/>
              <a:gd name="f481" fmla="+- 0 0 f433"/>
              <a:gd name="f482" fmla="+- 0 0 f434"/>
              <a:gd name="f483" fmla="+- 0 0 f435"/>
              <a:gd name="f484" fmla="+- 0 0 f436"/>
              <a:gd name="f485" fmla="+- 0 0 f437"/>
              <a:gd name="f486" fmla="+- 0 0 f438"/>
              <a:gd name="f487" fmla="+- 0 0 f439"/>
              <a:gd name="f488" fmla="+- 0 0 f440"/>
              <a:gd name="f489" fmla="+- 0 0 f441"/>
              <a:gd name="f490" fmla="+- 0 0 f442"/>
              <a:gd name="f491" fmla="+- 0 0 f443"/>
              <a:gd name="f492" fmla="+- 0 0 f444"/>
              <a:gd name="f493" fmla="+- 0 0 f445"/>
              <a:gd name="f494" fmla="+- 0 0 f446"/>
              <a:gd name="f495" fmla="+- 0 0 f447"/>
              <a:gd name="f496" fmla="+- 0 0 f448"/>
              <a:gd name="f497" fmla="+- 0 0 f449"/>
              <a:gd name="f498" fmla="+- 0 0 f450"/>
              <a:gd name="f499" fmla="+- 0 0 f451"/>
              <a:gd name="f500" fmla="+- 0 0 f452"/>
              <a:gd name="f501" fmla="+- 0 0 f453"/>
              <a:gd name="f502" fmla="+- 0 0 f454"/>
              <a:gd name="f503" fmla="+- 0 0 f455"/>
              <a:gd name="f504" fmla="+- 0 0 f456"/>
              <a:gd name="f505" fmla="+- 0 0 f457"/>
              <a:gd name="f506" fmla="+- 0 0 f458"/>
              <a:gd name="f507" fmla="*/ f459 f1 1"/>
              <a:gd name="f508" fmla="*/ f460 f1 1"/>
              <a:gd name="f509" fmla="*/ f461 f1 1"/>
              <a:gd name="f510" fmla="*/ f462 f1 1"/>
              <a:gd name="f511" fmla="*/ f463 f1 1"/>
              <a:gd name="f512" fmla="*/ f464 f1 1"/>
              <a:gd name="f513" fmla="*/ f465 f1 1"/>
              <a:gd name="f514" fmla="*/ f466 f1 1"/>
              <a:gd name="f515" fmla="*/ f467 f1 1"/>
              <a:gd name="f516" fmla="*/ f468 f1 1"/>
              <a:gd name="f517" fmla="*/ f469 f1 1"/>
              <a:gd name="f518" fmla="*/ f470 f1 1"/>
              <a:gd name="f519" fmla="*/ f471 f1 1"/>
              <a:gd name="f520" fmla="*/ f472 f1 1"/>
              <a:gd name="f521" fmla="*/ f473 f1 1"/>
              <a:gd name="f522" fmla="*/ f474 f1 1"/>
              <a:gd name="f523" fmla="*/ f475 f1 1"/>
              <a:gd name="f524" fmla="*/ f476 f1 1"/>
              <a:gd name="f525" fmla="*/ f477 f1 1"/>
              <a:gd name="f526" fmla="*/ f478 f1 1"/>
              <a:gd name="f527" fmla="*/ f479 f1 1"/>
              <a:gd name="f528" fmla="*/ f480 f1 1"/>
              <a:gd name="f529" fmla="*/ f481 f1 1"/>
              <a:gd name="f530" fmla="*/ f482 f1 1"/>
              <a:gd name="f531" fmla="*/ f483 f1 1"/>
              <a:gd name="f532" fmla="*/ f484 f1 1"/>
              <a:gd name="f533" fmla="*/ f485 f1 1"/>
              <a:gd name="f534" fmla="*/ f486 f1 1"/>
              <a:gd name="f535" fmla="*/ f487 f1 1"/>
              <a:gd name="f536" fmla="*/ f488 f1 1"/>
              <a:gd name="f537" fmla="*/ f489 f1 1"/>
              <a:gd name="f538" fmla="*/ f490 f1 1"/>
              <a:gd name="f539" fmla="*/ f491 f1 1"/>
              <a:gd name="f540" fmla="*/ f492 f1 1"/>
              <a:gd name="f541" fmla="*/ f493 f1 1"/>
              <a:gd name="f542" fmla="*/ f494 f1 1"/>
              <a:gd name="f543" fmla="*/ f495 f1 1"/>
              <a:gd name="f544" fmla="*/ f496 f1 1"/>
              <a:gd name="f545" fmla="*/ f497 f1 1"/>
              <a:gd name="f546" fmla="*/ f498 f1 1"/>
              <a:gd name="f547" fmla="*/ f499 f1 1"/>
              <a:gd name="f548" fmla="*/ f500 f1 1"/>
              <a:gd name="f549" fmla="*/ f501 f1 1"/>
              <a:gd name="f550" fmla="*/ f502 f1 1"/>
              <a:gd name="f551" fmla="*/ f503 f1 1"/>
              <a:gd name="f552" fmla="*/ f504 f1 1"/>
              <a:gd name="f553" fmla="*/ f505 f1 1"/>
              <a:gd name="f554" fmla="*/ f506 f1 1"/>
              <a:gd name="f555" fmla="*/ f507 1 f7"/>
              <a:gd name="f556" fmla="*/ f508 1 f7"/>
              <a:gd name="f557" fmla="*/ f509 1 f7"/>
              <a:gd name="f558" fmla="*/ f510 1 f7"/>
              <a:gd name="f559" fmla="*/ f511 1 f7"/>
              <a:gd name="f560" fmla="*/ f512 1 f7"/>
              <a:gd name="f561" fmla="*/ f513 1 f7"/>
              <a:gd name="f562" fmla="*/ f514 1 f7"/>
              <a:gd name="f563" fmla="*/ f515 1 f7"/>
              <a:gd name="f564" fmla="*/ f516 1 f7"/>
              <a:gd name="f565" fmla="*/ f517 1 f7"/>
              <a:gd name="f566" fmla="*/ f518 1 f7"/>
              <a:gd name="f567" fmla="*/ f519 1 f7"/>
              <a:gd name="f568" fmla="*/ f520 1 f7"/>
              <a:gd name="f569" fmla="*/ f521 1 f7"/>
              <a:gd name="f570" fmla="*/ f522 1 f7"/>
              <a:gd name="f571" fmla="*/ f523 1 f7"/>
              <a:gd name="f572" fmla="*/ f524 1 f7"/>
              <a:gd name="f573" fmla="*/ f525 1 f7"/>
              <a:gd name="f574" fmla="*/ f526 1 f7"/>
              <a:gd name="f575" fmla="*/ f527 1 f7"/>
              <a:gd name="f576" fmla="*/ f528 1 f7"/>
              <a:gd name="f577" fmla="*/ f529 1 f7"/>
              <a:gd name="f578" fmla="*/ f530 1 f7"/>
              <a:gd name="f579" fmla="*/ f531 1 f7"/>
              <a:gd name="f580" fmla="*/ f532 1 f7"/>
              <a:gd name="f581" fmla="*/ f533 1 f7"/>
              <a:gd name="f582" fmla="*/ f534 1 f7"/>
              <a:gd name="f583" fmla="*/ f535 1 f7"/>
              <a:gd name="f584" fmla="*/ f536 1 f7"/>
              <a:gd name="f585" fmla="*/ f537 1 f7"/>
              <a:gd name="f586" fmla="*/ f538 1 f7"/>
              <a:gd name="f587" fmla="*/ f539 1 f7"/>
              <a:gd name="f588" fmla="*/ f540 1 f7"/>
              <a:gd name="f589" fmla="*/ f541 1 f7"/>
              <a:gd name="f590" fmla="*/ f542 1 f7"/>
              <a:gd name="f591" fmla="*/ f543 1 f7"/>
              <a:gd name="f592" fmla="*/ f544 1 f7"/>
              <a:gd name="f593" fmla="*/ f545 1 f7"/>
              <a:gd name="f594" fmla="*/ f546 1 f7"/>
              <a:gd name="f595" fmla="*/ f547 1 f7"/>
              <a:gd name="f596" fmla="*/ f548 1 f7"/>
              <a:gd name="f597" fmla="*/ f549 1 f7"/>
              <a:gd name="f598" fmla="*/ f550 1 f7"/>
              <a:gd name="f599" fmla="*/ f551 1 f7"/>
              <a:gd name="f600" fmla="*/ f552 1 f7"/>
              <a:gd name="f601" fmla="*/ f553 1 f7"/>
              <a:gd name="f602" fmla="*/ f554 1 f7"/>
              <a:gd name="f603" fmla="+- f555 0 f2"/>
              <a:gd name="f604" fmla="+- f556 0 f2"/>
              <a:gd name="f605" fmla="+- f557 0 f2"/>
              <a:gd name="f606" fmla="+- f558 0 f2"/>
              <a:gd name="f607" fmla="+- f559 0 f2"/>
              <a:gd name="f608" fmla="+- f560 0 f2"/>
              <a:gd name="f609" fmla="+- f561 0 f2"/>
              <a:gd name="f610" fmla="+- f562 0 f2"/>
              <a:gd name="f611" fmla="+- f563 0 f2"/>
              <a:gd name="f612" fmla="+- f564 0 f2"/>
              <a:gd name="f613" fmla="+- f565 0 f2"/>
              <a:gd name="f614" fmla="+- f566 0 f2"/>
              <a:gd name="f615" fmla="+- f567 0 f2"/>
              <a:gd name="f616" fmla="+- f568 0 f2"/>
              <a:gd name="f617" fmla="+- f569 0 f2"/>
              <a:gd name="f618" fmla="+- f570 0 f2"/>
              <a:gd name="f619" fmla="+- f571 0 f2"/>
              <a:gd name="f620" fmla="+- f572 0 f2"/>
              <a:gd name="f621" fmla="+- f573 0 f2"/>
              <a:gd name="f622" fmla="+- f574 0 f2"/>
              <a:gd name="f623" fmla="+- f575 0 f2"/>
              <a:gd name="f624" fmla="+- f576 0 f2"/>
              <a:gd name="f625" fmla="+- f577 0 f2"/>
              <a:gd name="f626" fmla="+- f578 0 f2"/>
              <a:gd name="f627" fmla="+- f579 0 f2"/>
              <a:gd name="f628" fmla="+- f580 0 f2"/>
              <a:gd name="f629" fmla="+- f581 0 f2"/>
              <a:gd name="f630" fmla="+- f582 0 f2"/>
              <a:gd name="f631" fmla="+- f583 0 f2"/>
              <a:gd name="f632" fmla="+- f584 0 f2"/>
              <a:gd name="f633" fmla="+- f585 0 f2"/>
              <a:gd name="f634" fmla="+- f586 0 f2"/>
              <a:gd name="f635" fmla="+- f587 0 f2"/>
              <a:gd name="f636" fmla="+- f588 0 f2"/>
              <a:gd name="f637" fmla="+- f589 0 f2"/>
              <a:gd name="f638" fmla="+- f590 0 f2"/>
              <a:gd name="f639" fmla="+- f591 0 f2"/>
              <a:gd name="f640" fmla="+- f592 0 f2"/>
              <a:gd name="f641" fmla="+- f593 0 f2"/>
              <a:gd name="f642" fmla="+- f594 0 f2"/>
              <a:gd name="f643" fmla="+- f595 0 f2"/>
              <a:gd name="f644" fmla="+- f596 0 f2"/>
              <a:gd name="f645" fmla="+- f597 0 f2"/>
              <a:gd name="f646" fmla="+- f598 0 f2"/>
              <a:gd name="f647" fmla="+- f599 0 f2"/>
              <a:gd name="f648" fmla="+- f600 0 f2"/>
              <a:gd name="f649" fmla="+- f601 0 f2"/>
              <a:gd name="f650" fmla="+- f602 0 f2"/>
              <a:gd name="f651" fmla="sin 1 f603"/>
              <a:gd name="f652" fmla="cos 1 f603"/>
              <a:gd name="f653" fmla="sin 1 f604"/>
              <a:gd name="f654" fmla="cos 1 f604"/>
              <a:gd name="f655" fmla="sin 1 f605"/>
              <a:gd name="f656" fmla="cos 1 f605"/>
              <a:gd name="f657" fmla="sin 1 f606"/>
              <a:gd name="f658" fmla="cos 1 f606"/>
              <a:gd name="f659" fmla="sin 1 f607"/>
              <a:gd name="f660" fmla="cos 1 f607"/>
              <a:gd name="f661" fmla="sin 1 f608"/>
              <a:gd name="f662" fmla="cos 1 f608"/>
              <a:gd name="f663" fmla="sin 1 f609"/>
              <a:gd name="f664" fmla="cos 1 f609"/>
              <a:gd name="f665" fmla="sin 1 f610"/>
              <a:gd name="f666" fmla="cos 1 f610"/>
              <a:gd name="f667" fmla="sin 1 f611"/>
              <a:gd name="f668" fmla="cos 1 f611"/>
              <a:gd name="f669" fmla="sin 1 f612"/>
              <a:gd name="f670" fmla="cos 1 f612"/>
              <a:gd name="f671" fmla="sin 1 f613"/>
              <a:gd name="f672" fmla="cos 1 f613"/>
              <a:gd name="f673" fmla="sin 1 f614"/>
              <a:gd name="f674" fmla="cos 1 f614"/>
              <a:gd name="f675" fmla="sin 1 f615"/>
              <a:gd name="f676" fmla="cos 1 f615"/>
              <a:gd name="f677" fmla="sin 1 f616"/>
              <a:gd name="f678" fmla="cos 1 f616"/>
              <a:gd name="f679" fmla="sin 1 f617"/>
              <a:gd name="f680" fmla="cos 1 f617"/>
              <a:gd name="f681" fmla="sin 1 f618"/>
              <a:gd name="f682" fmla="cos 1 f618"/>
              <a:gd name="f683" fmla="sin 1 f619"/>
              <a:gd name="f684" fmla="cos 1 f619"/>
              <a:gd name="f685" fmla="sin 1 f620"/>
              <a:gd name="f686" fmla="cos 1 f620"/>
              <a:gd name="f687" fmla="sin 1 f621"/>
              <a:gd name="f688" fmla="cos 1 f621"/>
              <a:gd name="f689" fmla="sin 1 f622"/>
              <a:gd name="f690" fmla="cos 1 f622"/>
              <a:gd name="f691" fmla="sin 1 f623"/>
              <a:gd name="f692" fmla="cos 1 f623"/>
              <a:gd name="f693" fmla="sin 1 f624"/>
              <a:gd name="f694" fmla="cos 1 f624"/>
              <a:gd name="f695" fmla="sin 1 f625"/>
              <a:gd name="f696" fmla="cos 1 f625"/>
              <a:gd name="f697" fmla="sin 1 f626"/>
              <a:gd name="f698" fmla="cos 1 f626"/>
              <a:gd name="f699" fmla="sin 1 f627"/>
              <a:gd name="f700" fmla="cos 1 f627"/>
              <a:gd name="f701" fmla="sin 1 f628"/>
              <a:gd name="f702" fmla="cos 1 f628"/>
              <a:gd name="f703" fmla="sin 1 f629"/>
              <a:gd name="f704" fmla="cos 1 f629"/>
              <a:gd name="f705" fmla="sin 1 f630"/>
              <a:gd name="f706" fmla="cos 1 f630"/>
              <a:gd name="f707" fmla="sin 1 f631"/>
              <a:gd name="f708" fmla="cos 1 f631"/>
              <a:gd name="f709" fmla="sin 1 f632"/>
              <a:gd name="f710" fmla="cos 1 f632"/>
              <a:gd name="f711" fmla="sin 1 f633"/>
              <a:gd name="f712" fmla="cos 1 f633"/>
              <a:gd name="f713" fmla="sin 1 f634"/>
              <a:gd name="f714" fmla="cos 1 f634"/>
              <a:gd name="f715" fmla="sin 1 f635"/>
              <a:gd name="f716" fmla="cos 1 f635"/>
              <a:gd name="f717" fmla="sin 1 f636"/>
              <a:gd name="f718" fmla="cos 1 f636"/>
              <a:gd name="f719" fmla="sin 1 f637"/>
              <a:gd name="f720" fmla="cos 1 f637"/>
              <a:gd name="f721" fmla="sin 1 f638"/>
              <a:gd name="f722" fmla="cos 1 f638"/>
              <a:gd name="f723" fmla="sin 1 f639"/>
              <a:gd name="f724" fmla="cos 1 f639"/>
              <a:gd name="f725" fmla="sin 1 f640"/>
              <a:gd name="f726" fmla="cos 1 f640"/>
              <a:gd name="f727" fmla="sin 1 f641"/>
              <a:gd name="f728" fmla="cos 1 f641"/>
              <a:gd name="f729" fmla="sin 1 f642"/>
              <a:gd name="f730" fmla="cos 1 f642"/>
              <a:gd name="f731" fmla="sin 1 f643"/>
              <a:gd name="f732" fmla="cos 1 f643"/>
              <a:gd name="f733" fmla="sin 1 f644"/>
              <a:gd name="f734" fmla="cos 1 f644"/>
              <a:gd name="f735" fmla="sin 1 f645"/>
              <a:gd name="f736" fmla="cos 1 f645"/>
              <a:gd name="f737" fmla="sin 1 f646"/>
              <a:gd name="f738" fmla="cos 1 f646"/>
              <a:gd name="f739" fmla="sin 1 f647"/>
              <a:gd name="f740" fmla="cos 1 f647"/>
              <a:gd name="f741" fmla="sin 1 f648"/>
              <a:gd name="f742" fmla="cos 1 f648"/>
              <a:gd name="f743" fmla="sin 1 f649"/>
              <a:gd name="f744" fmla="cos 1 f649"/>
              <a:gd name="f745" fmla="sin 1 f650"/>
              <a:gd name="f746" fmla="cos 1 f650"/>
              <a:gd name="f747" fmla="+- 0 0 f651"/>
              <a:gd name="f748" fmla="+- 0 0 f652"/>
              <a:gd name="f749" fmla="+- 0 0 f653"/>
              <a:gd name="f750" fmla="+- 0 0 f654"/>
              <a:gd name="f751" fmla="+- 0 0 f655"/>
              <a:gd name="f752" fmla="+- 0 0 f656"/>
              <a:gd name="f753" fmla="+- 0 0 f657"/>
              <a:gd name="f754" fmla="+- 0 0 f658"/>
              <a:gd name="f755" fmla="+- 0 0 f659"/>
              <a:gd name="f756" fmla="+- 0 0 f660"/>
              <a:gd name="f757" fmla="+- 0 0 f661"/>
              <a:gd name="f758" fmla="+- 0 0 f662"/>
              <a:gd name="f759" fmla="+- 0 0 f663"/>
              <a:gd name="f760" fmla="+- 0 0 f664"/>
              <a:gd name="f761" fmla="+- 0 0 f665"/>
              <a:gd name="f762" fmla="+- 0 0 f666"/>
              <a:gd name="f763" fmla="+- 0 0 f667"/>
              <a:gd name="f764" fmla="+- 0 0 f668"/>
              <a:gd name="f765" fmla="+- 0 0 f669"/>
              <a:gd name="f766" fmla="+- 0 0 f670"/>
              <a:gd name="f767" fmla="+- 0 0 f671"/>
              <a:gd name="f768" fmla="+- 0 0 f672"/>
              <a:gd name="f769" fmla="+- 0 0 f673"/>
              <a:gd name="f770" fmla="+- 0 0 f674"/>
              <a:gd name="f771" fmla="+- 0 0 f675"/>
              <a:gd name="f772" fmla="+- 0 0 f676"/>
              <a:gd name="f773" fmla="+- 0 0 f677"/>
              <a:gd name="f774" fmla="+- 0 0 f678"/>
              <a:gd name="f775" fmla="+- 0 0 f679"/>
              <a:gd name="f776" fmla="+- 0 0 f680"/>
              <a:gd name="f777" fmla="+- 0 0 f681"/>
              <a:gd name="f778" fmla="+- 0 0 f682"/>
              <a:gd name="f779" fmla="+- 0 0 f683"/>
              <a:gd name="f780" fmla="+- 0 0 f684"/>
              <a:gd name="f781" fmla="+- 0 0 f685"/>
              <a:gd name="f782" fmla="+- 0 0 f686"/>
              <a:gd name="f783" fmla="+- 0 0 f687"/>
              <a:gd name="f784" fmla="+- 0 0 f688"/>
              <a:gd name="f785" fmla="+- 0 0 f689"/>
              <a:gd name="f786" fmla="+- 0 0 f690"/>
              <a:gd name="f787" fmla="+- 0 0 f691"/>
              <a:gd name="f788" fmla="+- 0 0 f692"/>
              <a:gd name="f789" fmla="+- 0 0 f693"/>
              <a:gd name="f790" fmla="+- 0 0 f694"/>
              <a:gd name="f791" fmla="+- 0 0 f695"/>
              <a:gd name="f792" fmla="+- 0 0 f696"/>
              <a:gd name="f793" fmla="+- 0 0 f697"/>
              <a:gd name="f794" fmla="+- 0 0 f698"/>
              <a:gd name="f795" fmla="+- 0 0 f699"/>
              <a:gd name="f796" fmla="+- 0 0 f700"/>
              <a:gd name="f797" fmla="+- 0 0 f701"/>
              <a:gd name="f798" fmla="+- 0 0 f702"/>
              <a:gd name="f799" fmla="+- 0 0 f703"/>
              <a:gd name="f800" fmla="+- 0 0 f704"/>
              <a:gd name="f801" fmla="+- 0 0 f705"/>
              <a:gd name="f802" fmla="+- 0 0 f706"/>
              <a:gd name="f803" fmla="+- 0 0 f707"/>
              <a:gd name="f804" fmla="+- 0 0 f708"/>
              <a:gd name="f805" fmla="+- 0 0 f709"/>
              <a:gd name="f806" fmla="+- 0 0 f710"/>
              <a:gd name="f807" fmla="+- 0 0 f711"/>
              <a:gd name="f808" fmla="+- 0 0 f712"/>
              <a:gd name="f809" fmla="+- 0 0 f713"/>
              <a:gd name="f810" fmla="+- 0 0 f714"/>
              <a:gd name="f811" fmla="+- 0 0 f715"/>
              <a:gd name="f812" fmla="+- 0 0 f716"/>
              <a:gd name="f813" fmla="+- 0 0 f717"/>
              <a:gd name="f814" fmla="+- 0 0 f718"/>
              <a:gd name="f815" fmla="+- 0 0 f719"/>
              <a:gd name="f816" fmla="+- 0 0 f720"/>
              <a:gd name="f817" fmla="+- 0 0 f721"/>
              <a:gd name="f818" fmla="+- 0 0 f722"/>
              <a:gd name="f819" fmla="+- 0 0 f723"/>
              <a:gd name="f820" fmla="+- 0 0 f724"/>
              <a:gd name="f821" fmla="+- 0 0 f725"/>
              <a:gd name="f822" fmla="+- 0 0 f726"/>
              <a:gd name="f823" fmla="+- 0 0 f727"/>
              <a:gd name="f824" fmla="+- 0 0 f728"/>
              <a:gd name="f825" fmla="+- 0 0 f729"/>
              <a:gd name="f826" fmla="+- 0 0 f730"/>
              <a:gd name="f827" fmla="+- 0 0 f731"/>
              <a:gd name="f828" fmla="+- 0 0 f732"/>
              <a:gd name="f829" fmla="+- 0 0 f733"/>
              <a:gd name="f830" fmla="+- 0 0 f734"/>
              <a:gd name="f831" fmla="+- 0 0 f735"/>
              <a:gd name="f832" fmla="+- 0 0 f736"/>
              <a:gd name="f833" fmla="+- 0 0 f737"/>
              <a:gd name="f834" fmla="+- 0 0 f738"/>
              <a:gd name="f835" fmla="+- 0 0 f739"/>
              <a:gd name="f836" fmla="+- 0 0 f740"/>
              <a:gd name="f837" fmla="+- 0 0 f741"/>
              <a:gd name="f838" fmla="+- 0 0 f742"/>
              <a:gd name="f839" fmla="+- 0 0 f743"/>
              <a:gd name="f840" fmla="+- 0 0 f744"/>
              <a:gd name="f841" fmla="+- 0 0 f745"/>
              <a:gd name="f842" fmla="+- 0 0 f746"/>
              <a:gd name="f843" fmla="+- 0 0 f747"/>
              <a:gd name="f844" fmla="+- 0 0 f748"/>
              <a:gd name="f845" fmla="+- 0 0 f749"/>
              <a:gd name="f846" fmla="+- 0 0 f750"/>
              <a:gd name="f847" fmla="+- 0 0 f751"/>
              <a:gd name="f848" fmla="+- 0 0 f752"/>
              <a:gd name="f849" fmla="+- 0 0 f753"/>
              <a:gd name="f850" fmla="+- 0 0 f754"/>
              <a:gd name="f851" fmla="+- 0 0 f755"/>
              <a:gd name="f852" fmla="+- 0 0 f756"/>
              <a:gd name="f853" fmla="+- 0 0 f757"/>
              <a:gd name="f854" fmla="+- 0 0 f758"/>
              <a:gd name="f855" fmla="+- 0 0 f759"/>
              <a:gd name="f856" fmla="+- 0 0 f760"/>
              <a:gd name="f857" fmla="+- 0 0 f761"/>
              <a:gd name="f858" fmla="+- 0 0 f762"/>
              <a:gd name="f859" fmla="+- 0 0 f763"/>
              <a:gd name="f860" fmla="+- 0 0 f764"/>
              <a:gd name="f861" fmla="+- 0 0 f765"/>
              <a:gd name="f862" fmla="+- 0 0 f766"/>
              <a:gd name="f863" fmla="+- 0 0 f767"/>
              <a:gd name="f864" fmla="+- 0 0 f768"/>
              <a:gd name="f865" fmla="+- 0 0 f769"/>
              <a:gd name="f866" fmla="+- 0 0 f770"/>
              <a:gd name="f867" fmla="+- 0 0 f771"/>
              <a:gd name="f868" fmla="+- 0 0 f772"/>
              <a:gd name="f869" fmla="+- 0 0 f773"/>
              <a:gd name="f870" fmla="+- 0 0 f774"/>
              <a:gd name="f871" fmla="+- 0 0 f775"/>
              <a:gd name="f872" fmla="+- 0 0 f776"/>
              <a:gd name="f873" fmla="+- 0 0 f777"/>
              <a:gd name="f874" fmla="+- 0 0 f778"/>
              <a:gd name="f875" fmla="+- 0 0 f779"/>
              <a:gd name="f876" fmla="+- 0 0 f780"/>
              <a:gd name="f877" fmla="+- 0 0 f781"/>
              <a:gd name="f878" fmla="+- 0 0 f782"/>
              <a:gd name="f879" fmla="+- 0 0 f783"/>
              <a:gd name="f880" fmla="+- 0 0 f784"/>
              <a:gd name="f881" fmla="+- 0 0 f785"/>
              <a:gd name="f882" fmla="+- 0 0 f786"/>
              <a:gd name="f883" fmla="+- 0 0 f787"/>
              <a:gd name="f884" fmla="+- 0 0 f788"/>
              <a:gd name="f885" fmla="+- 0 0 f789"/>
              <a:gd name="f886" fmla="+- 0 0 f790"/>
              <a:gd name="f887" fmla="+- 0 0 f791"/>
              <a:gd name="f888" fmla="+- 0 0 f792"/>
              <a:gd name="f889" fmla="+- 0 0 f793"/>
              <a:gd name="f890" fmla="+- 0 0 f794"/>
              <a:gd name="f891" fmla="+- 0 0 f795"/>
              <a:gd name="f892" fmla="+- 0 0 f796"/>
              <a:gd name="f893" fmla="+- 0 0 f797"/>
              <a:gd name="f894" fmla="+- 0 0 f798"/>
              <a:gd name="f895" fmla="+- 0 0 f799"/>
              <a:gd name="f896" fmla="+- 0 0 f800"/>
              <a:gd name="f897" fmla="+- 0 0 f801"/>
              <a:gd name="f898" fmla="+- 0 0 f802"/>
              <a:gd name="f899" fmla="+- 0 0 f803"/>
              <a:gd name="f900" fmla="+- 0 0 f804"/>
              <a:gd name="f901" fmla="+- 0 0 f805"/>
              <a:gd name="f902" fmla="+- 0 0 f806"/>
              <a:gd name="f903" fmla="+- 0 0 f807"/>
              <a:gd name="f904" fmla="+- 0 0 f808"/>
              <a:gd name="f905" fmla="+- 0 0 f809"/>
              <a:gd name="f906" fmla="+- 0 0 f810"/>
              <a:gd name="f907" fmla="+- 0 0 f811"/>
              <a:gd name="f908" fmla="+- 0 0 f812"/>
              <a:gd name="f909" fmla="+- 0 0 f813"/>
              <a:gd name="f910" fmla="+- 0 0 f814"/>
              <a:gd name="f911" fmla="+- 0 0 f815"/>
              <a:gd name="f912" fmla="+- 0 0 f816"/>
              <a:gd name="f913" fmla="+- 0 0 f817"/>
              <a:gd name="f914" fmla="+- 0 0 f818"/>
              <a:gd name="f915" fmla="+- 0 0 f819"/>
              <a:gd name="f916" fmla="+- 0 0 f820"/>
              <a:gd name="f917" fmla="+- 0 0 f821"/>
              <a:gd name="f918" fmla="+- 0 0 f822"/>
              <a:gd name="f919" fmla="+- 0 0 f823"/>
              <a:gd name="f920" fmla="+- 0 0 f824"/>
              <a:gd name="f921" fmla="+- 0 0 f825"/>
              <a:gd name="f922" fmla="+- 0 0 f826"/>
              <a:gd name="f923" fmla="+- 0 0 f827"/>
              <a:gd name="f924" fmla="+- 0 0 f828"/>
              <a:gd name="f925" fmla="+- 0 0 f829"/>
              <a:gd name="f926" fmla="+- 0 0 f830"/>
              <a:gd name="f927" fmla="+- 0 0 f831"/>
              <a:gd name="f928" fmla="+- 0 0 f832"/>
              <a:gd name="f929" fmla="+- 0 0 f833"/>
              <a:gd name="f930" fmla="+- 0 0 f834"/>
              <a:gd name="f931" fmla="+- 0 0 f835"/>
              <a:gd name="f932" fmla="+- 0 0 f836"/>
              <a:gd name="f933" fmla="+- 0 0 f837"/>
              <a:gd name="f934" fmla="+- 0 0 f838"/>
              <a:gd name="f935" fmla="+- 0 0 f839"/>
              <a:gd name="f936" fmla="+- 0 0 f840"/>
              <a:gd name="f937" fmla="+- 0 0 f841"/>
              <a:gd name="f938" fmla="+- 0 0 f842"/>
              <a:gd name="f939" fmla="val f843"/>
              <a:gd name="f940" fmla="val f844"/>
              <a:gd name="f941" fmla="val f845"/>
              <a:gd name="f942" fmla="val f846"/>
              <a:gd name="f943" fmla="val f847"/>
              <a:gd name="f944" fmla="val f848"/>
              <a:gd name="f945" fmla="val f849"/>
              <a:gd name="f946" fmla="val f850"/>
              <a:gd name="f947" fmla="val f851"/>
              <a:gd name="f948" fmla="val f852"/>
              <a:gd name="f949" fmla="val f853"/>
              <a:gd name="f950" fmla="val f854"/>
              <a:gd name="f951" fmla="val f855"/>
              <a:gd name="f952" fmla="val f856"/>
              <a:gd name="f953" fmla="val f857"/>
              <a:gd name="f954" fmla="val f858"/>
              <a:gd name="f955" fmla="val f859"/>
              <a:gd name="f956" fmla="val f860"/>
              <a:gd name="f957" fmla="val f861"/>
              <a:gd name="f958" fmla="val f862"/>
              <a:gd name="f959" fmla="val f863"/>
              <a:gd name="f960" fmla="val f864"/>
              <a:gd name="f961" fmla="val f865"/>
              <a:gd name="f962" fmla="val f866"/>
              <a:gd name="f963" fmla="val f867"/>
              <a:gd name="f964" fmla="val f868"/>
              <a:gd name="f965" fmla="val f869"/>
              <a:gd name="f966" fmla="val f870"/>
              <a:gd name="f967" fmla="val f871"/>
              <a:gd name="f968" fmla="val f872"/>
              <a:gd name="f969" fmla="val f873"/>
              <a:gd name="f970" fmla="val f874"/>
              <a:gd name="f971" fmla="val f875"/>
              <a:gd name="f972" fmla="val f876"/>
              <a:gd name="f973" fmla="val f877"/>
              <a:gd name="f974" fmla="val f878"/>
              <a:gd name="f975" fmla="val f879"/>
              <a:gd name="f976" fmla="val f880"/>
              <a:gd name="f977" fmla="val f881"/>
              <a:gd name="f978" fmla="val f882"/>
              <a:gd name="f979" fmla="val f883"/>
              <a:gd name="f980" fmla="val f884"/>
              <a:gd name="f981" fmla="val f885"/>
              <a:gd name="f982" fmla="val f886"/>
              <a:gd name="f983" fmla="val f887"/>
              <a:gd name="f984" fmla="val f888"/>
              <a:gd name="f985" fmla="val f889"/>
              <a:gd name="f986" fmla="val f890"/>
              <a:gd name="f987" fmla="val f891"/>
              <a:gd name="f988" fmla="val f892"/>
              <a:gd name="f989" fmla="val f893"/>
              <a:gd name="f990" fmla="val f894"/>
              <a:gd name="f991" fmla="val f895"/>
              <a:gd name="f992" fmla="val f896"/>
              <a:gd name="f993" fmla="val f897"/>
              <a:gd name="f994" fmla="val f898"/>
              <a:gd name="f995" fmla="val f899"/>
              <a:gd name="f996" fmla="val f900"/>
              <a:gd name="f997" fmla="val f901"/>
              <a:gd name="f998" fmla="val f902"/>
              <a:gd name="f999" fmla="val f903"/>
              <a:gd name="f1000" fmla="val f904"/>
              <a:gd name="f1001" fmla="val f905"/>
              <a:gd name="f1002" fmla="val f906"/>
              <a:gd name="f1003" fmla="val f907"/>
              <a:gd name="f1004" fmla="val f908"/>
              <a:gd name="f1005" fmla="val f909"/>
              <a:gd name="f1006" fmla="val f910"/>
              <a:gd name="f1007" fmla="val f911"/>
              <a:gd name="f1008" fmla="val f912"/>
              <a:gd name="f1009" fmla="val f913"/>
              <a:gd name="f1010" fmla="val f914"/>
              <a:gd name="f1011" fmla="val f915"/>
              <a:gd name="f1012" fmla="val f916"/>
              <a:gd name="f1013" fmla="val f917"/>
              <a:gd name="f1014" fmla="val f918"/>
              <a:gd name="f1015" fmla="val f919"/>
              <a:gd name="f1016" fmla="val f920"/>
              <a:gd name="f1017" fmla="val f921"/>
              <a:gd name="f1018" fmla="val f922"/>
              <a:gd name="f1019" fmla="val f923"/>
              <a:gd name="f1020" fmla="val f924"/>
              <a:gd name="f1021" fmla="val f925"/>
              <a:gd name="f1022" fmla="val f926"/>
              <a:gd name="f1023" fmla="val f927"/>
              <a:gd name="f1024" fmla="val f928"/>
              <a:gd name="f1025" fmla="val f929"/>
              <a:gd name="f1026" fmla="val f930"/>
              <a:gd name="f1027" fmla="val f931"/>
              <a:gd name="f1028" fmla="val f932"/>
              <a:gd name="f1029" fmla="val f933"/>
              <a:gd name="f1030" fmla="val f934"/>
              <a:gd name="f1031" fmla="val f935"/>
              <a:gd name="f1032" fmla="val f936"/>
              <a:gd name="f1033" fmla="val f937"/>
              <a:gd name="f1034" fmla="val f938"/>
              <a:gd name="f1035" fmla="+- 0 0 f939"/>
              <a:gd name="f1036" fmla="+- 0 0 f940"/>
              <a:gd name="f1037" fmla="+- 0 0 f941"/>
              <a:gd name="f1038" fmla="+- 0 0 f942"/>
              <a:gd name="f1039" fmla="+- 0 0 f943"/>
              <a:gd name="f1040" fmla="+- 0 0 f944"/>
              <a:gd name="f1041" fmla="+- 0 0 f945"/>
              <a:gd name="f1042" fmla="+- 0 0 f946"/>
              <a:gd name="f1043" fmla="+- 0 0 f947"/>
              <a:gd name="f1044" fmla="+- 0 0 f948"/>
              <a:gd name="f1045" fmla="+- 0 0 f949"/>
              <a:gd name="f1046" fmla="+- 0 0 f950"/>
              <a:gd name="f1047" fmla="+- 0 0 f951"/>
              <a:gd name="f1048" fmla="+- 0 0 f952"/>
              <a:gd name="f1049" fmla="+- 0 0 f953"/>
              <a:gd name="f1050" fmla="+- 0 0 f954"/>
              <a:gd name="f1051" fmla="+- 0 0 f955"/>
              <a:gd name="f1052" fmla="+- 0 0 f956"/>
              <a:gd name="f1053" fmla="+- 0 0 f957"/>
              <a:gd name="f1054" fmla="+- 0 0 f958"/>
              <a:gd name="f1055" fmla="+- 0 0 f959"/>
              <a:gd name="f1056" fmla="+- 0 0 f960"/>
              <a:gd name="f1057" fmla="+- 0 0 f961"/>
              <a:gd name="f1058" fmla="+- 0 0 f962"/>
              <a:gd name="f1059" fmla="+- 0 0 f963"/>
              <a:gd name="f1060" fmla="+- 0 0 f964"/>
              <a:gd name="f1061" fmla="+- 0 0 f965"/>
              <a:gd name="f1062" fmla="+- 0 0 f966"/>
              <a:gd name="f1063" fmla="+- 0 0 f967"/>
              <a:gd name="f1064" fmla="+- 0 0 f968"/>
              <a:gd name="f1065" fmla="+- 0 0 f969"/>
              <a:gd name="f1066" fmla="+- 0 0 f970"/>
              <a:gd name="f1067" fmla="+- 0 0 f971"/>
              <a:gd name="f1068" fmla="+- 0 0 f972"/>
              <a:gd name="f1069" fmla="+- 0 0 f973"/>
              <a:gd name="f1070" fmla="+- 0 0 f974"/>
              <a:gd name="f1071" fmla="+- 0 0 f975"/>
              <a:gd name="f1072" fmla="+- 0 0 f976"/>
              <a:gd name="f1073" fmla="+- 0 0 f977"/>
              <a:gd name="f1074" fmla="+- 0 0 f978"/>
              <a:gd name="f1075" fmla="+- 0 0 f979"/>
              <a:gd name="f1076" fmla="+- 0 0 f980"/>
              <a:gd name="f1077" fmla="+- 0 0 f981"/>
              <a:gd name="f1078" fmla="+- 0 0 f982"/>
              <a:gd name="f1079" fmla="+- 0 0 f983"/>
              <a:gd name="f1080" fmla="+- 0 0 f984"/>
              <a:gd name="f1081" fmla="+- 0 0 f985"/>
              <a:gd name="f1082" fmla="+- 0 0 f986"/>
              <a:gd name="f1083" fmla="+- 0 0 f987"/>
              <a:gd name="f1084" fmla="+- 0 0 f988"/>
              <a:gd name="f1085" fmla="+- 0 0 f989"/>
              <a:gd name="f1086" fmla="+- 0 0 f990"/>
              <a:gd name="f1087" fmla="+- 0 0 f991"/>
              <a:gd name="f1088" fmla="+- 0 0 f992"/>
              <a:gd name="f1089" fmla="+- 0 0 f993"/>
              <a:gd name="f1090" fmla="+- 0 0 f994"/>
              <a:gd name="f1091" fmla="+- 0 0 f995"/>
              <a:gd name="f1092" fmla="+- 0 0 f996"/>
              <a:gd name="f1093" fmla="+- 0 0 f997"/>
              <a:gd name="f1094" fmla="+- 0 0 f998"/>
              <a:gd name="f1095" fmla="+- 0 0 f999"/>
              <a:gd name="f1096" fmla="+- 0 0 f1000"/>
              <a:gd name="f1097" fmla="+- 0 0 f1001"/>
              <a:gd name="f1098" fmla="+- 0 0 f1002"/>
              <a:gd name="f1099" fmla="+- 0 0 f1003"/>
              <a:gd name="f1100" fmla="+- 0 0 f1004"/>
              <a:gd name="f1101" fmla="+- 0 0 f1005"/>
              <a:gd name="f1102" fmla="+- 0 0 f1006"/>
              <a:gd name="f1103" fmla="+- 0 0 f1007"/>
              <a:gd name="f1104" fmla="+- 0 0 f1008"/>
              <a:gd name="f1105" fmla="+- 0 0 f1009"/>
              <a:gd name="f1106" fmla="+- 0 0 f1010"/>
              <a:gd name="f1107" fmla="+- 0 0 f1011"/>
              <a:gd name="f1108" fmla="+- 0 0 f1012"/>
              <a:gd name="f1109" fmla="+- 0 0 f1013"/>
              <a:gd name="f1110" fmla="+- 0 0 f1014"/>
              <a:gd name="f1111" fmla="+- 0 0 f1015"/>
              <a:gd name="f1112" fmla="+- 0 0 f1016"/>
              <a:gd name="f1113" fmla="+- 0 0 f1017"/>
              <a:gd name="f1114" fmla="+- 0 0 f1018"/>
              <a:gd name="f1115" fmla="+- 0 0 f1019"/>
              <a:gd name="f1116" fmla="+- 0 0 f1020"/>
              <a:gd name="f1117" fmla="+- 0 0 f1021"/>
              <a:gd name="f1118" fmla="+- 0 0 f1022"/>
              <a:gd name="f1119" fmla="+- 0 0 f1023"/>
              <a:gd name="f1120" fmla="+- 0 0 f1024"/>
              <a:gd name="f1121" fmla="+- 0 0 f1025"/>
              <a:gd name="f1122" fmla="+- 0 0 f1026"/>
              <a:gd name="f1123" fmla="+- 0 0 f1027"/>
              <a:gd name="f1124" fmla="+- 0 0 f1028"/>
              <a:gd name="f1125" fmla="+- 0 0 f1029"/>
              <a:gd name="f1126" fmla="+- 0 0 f1030"/>
              <a:gd name="f1127" fmla="+- 0 0 f1031"/>
              <a:gd name="f1128" fmla="+- 0 0 f1032"/>
              <a:gd name="f1129" fmla="+- 0 0 f1033"/>
              <a:gd name="f1130" fmla="+- 0 0 f1034"/>
              <a:gd name="f1131" fmla="*/ f1035 f71 1"/>
              <a:gd name="f1132" fmla="*/ f1036 f8 1"/>
              <a:gd name="f1133" fmla="*/ f1036 f71 1"/>
              <a:gd name="f1134" fmla="*/ f1035 f8 1"/>
              <a:gd name="f1135" fmla="*/ f1037 f71 1"/>
              <a:gd name="f1136" fmla="*/ f1038 f8 1"/>
              <a:gd name="f1137" fmla="*/ f1038 f71 1"/>
              <a:gd name="f1138" fmla="*/ f1037 f8 1"/>
              <a:gd name="f1139" fmla="*/ f1039 f9 1"/>
              <a:gd name="f1140" fmla="*/ f1040 f8 1"/>
              <a:gd name="f1141" fmla="*/ f1040 f9 1"/>
              <a:gd name="f1142" fmla="*/ f1039 f8 1"/>
              <a:gd name="f1143" fmla="*/ f1041 f71 1"/>
              <a:gd name="f1144" fmla="*/ f1042 f8 1"/>
              <a:gd name="f1145" fmla="*/ f1042 f71 1"/>
              <a:gd name="f1146" fmla="*/ f1041 f8 1"/>
              <a:gd name="f1147" fmla="*/ f1043 f9 1"/>
              <a:gd name="f1148" fmla="*/ f1044 f8 1"/>
              <a:gd name="f1149" fmla="*/ f1044 f9 1"/>
              <a:gd name="f1150" fmla="*/ f1043 f8 1"/>
              <a:gd name="f1151" fmla="*/ f1045 f71 1"/>
              <a:gd name="f1152" fmla="*/ f1046 f8 1"/>
              <a:gd name="f1153" fmla="*/ f1046 f71 1"/>
              <a:gd name="f1154" fmla="*/ f1045 f8 1"/>
              <a:gd name="f1155" fmla="*/ f1047 f9 1"/>
              <a:gd name="f1156" fmla="*/ f1048 f8 1"/>
              <a:gd name="f1157" fmla="*/ f1048 f9 1"/>
              <a:gd name="f1158" fmla="*/ f1047 f8 1"/>
              <a:gd name="f1159" fmla="*/ f1049 f71 1"/>
              <a:gd name="f1160" fmla="*/ f1050 f8 1"/>
              <a:gd name="f1161" fmla="*/ f1050 f71 1"/>
              <a:gd name="f1162" fmla="*/ f1049 f8 1"/>
              <a:gd name="f1163" fmla="*/ f1051 f9 1"/>
              <a:gd name="f1164" fmla="*/ f1052 f8 1"/>
              <a:gd name="f1165" fmla="*/ f1052 f9 1"/>
              <a:gd name="f1166" fmla="*/ f1051 f8 1"/>
              <a:gd name="f1167" fmla="*/ f1053 f71 1"/>
              <a:gd name="f1168" fmla="*/ f1054 f8 1"/>
              <a:gd name="f1169" fmla="*/ f1054 f71 1"/>
              <a:gd name="f1170" fmla="*/ f1053 f8 1"/>
              <a:gd name="f1171" fmla="*/ f1055 f9 1"/>
              <a:gd name="f1172" fmla="*/ f1056 f8 1"/>
              <a:gd name="f1173" fmla="*/ f1056 f9 1"/>
              <a:gd name="f1174" fmla="*/ f1055 f8 1"/>
              <a:gd name="f1175" fmla="*/ f1057 f71 1"/>
              <a:gd name="f1176" fmla="*/ f1058 f8 1"/>
              <a:gd name="f1177" fmla="*/ f1058 f71 1"/>
              <a:gd name="f1178" fmla="*/ f1057 f8 1"/>
              <a:gd name="f1179" fmla="*/ f1059 f9 1"/>
              <a:gd name="f1180" fmla="*/ f1060 f8 1"/>
              <a:gd name="f1181" fmla="*/ f1060 f9 1"/>
              <a:gd name="f1182" fmla="*/ f1059 f8 1"/>
              <a:gd name="f1183" fmla="*/ f1061 f71 1"/>
              <a:gd name="f1184" fmla="*/ f1062 f8 1"/>
              <a:gd name="f1185" fmla="*/ f1062 f71 1"/>
              <a:gd name="f1186" fmla="*/ f1061 f8 1"/>
              <a:gd name="f1187" fmla="*/ f1063 f9 1"/>
              <a:gd name="f1188" fmla="*/ f1064 f8 1"/>
              <a:gd name="f1189" fmla="*/ f1064 f9 1"/>
              <a:gd name="f1190" fmla="*/ f1063 f8 1"/>
              <a:gd name="f1191" fmla="*/ f1065 f71 1"/>
              <a:gd name="f1192" fmla="*/ f1066 f8 1"/>
              <a:gd name="f1193" fmla="*/ f1066 f71 1"/>
              <a:gd name="f1194" fmla="*/ f1065 f8 1"/>
              <a:gd name="f1195" fmla="*/ f1067 f9 1"/>
              <a:gd name="f1196" fmla="*/ f1068 f8 1"/>
              <a:gd name="f1197" fmla="*/ f1068 f9 1"/>
              <a:gd name="f1198" fmla="*/ f1067 f8 1"/>
              <a:gd name="f1199" fmla="*/ f1069 f71 1"/>
              <a:gd name="f1200" fmla="*/ f1070 f8 1"/>
              <a:gd name="f1201" fmla="*/ f1070 f71 1"/>
              <a:gd name="f1202" fmla="*/ f1069 f8 1"/>
              <a:gd name="f1203" fmla="*/ f1071 f9 1"/>
              <a:gd name="f1204" fmla="*/ f1072 f8 1"/>
              <a:gd name="f1205" fmla="*/ f1072 f9 1"/>
              <a:gd name="f1206" fmla="*/ f1071 f8 1"/>
              <a:gd name="f1207" fmla="*/ f1073 f71 1"/>
              <a:gd name="f1208" fmla="*/ f1074 f8 1"/>
              <a:gd name="f1209" fmla="*/ f1074 f71 1"/>
              <a:gd name="f1210" fmla="*/ f1073 f8 1"/>
              <a:gd name="f1211" fmla="*/ f1037 f9 1"/>
              <a:gd name="f1212" fmla="*/ f1038 f9 1"/>
              <a:gd name="f1213" fmla="*/ f1075 f71 1"/>
              <a:gd name="f1214" fmla="*/ f1076 f8 1"/>
              <a:gd name="f1215" fmla="*/ f1076 f71 1"/>
              <a:gd name="f1216" fmla="*/ f1075 f8 1"/>
              <a:gd name="f1217" fmla="*/ f1077 f9 1"/>
              <a:gd name="f1218" fmla="*/ f1078 f8 1"/>
              <a:gd name="f1219" fmla="*/ f1078 f9 1"/>
              <a:gd name="f1220" fmla="*/ f1077 f8 1"/>
              <a:gd name="f1221" fmla="*/ f1079 f71 1"/>
              <a:gd name="f1222" fmla="*/ f1080 f8 1"/>
              <a:gd name="f1223" fmla="*/ f1080 f71 1"/>
              <a:gd name="f1224" fmla="*/ f1079 f8 1"/>
              <a:gd name="f1225" fmla="*/ f1081 f9 1"/>
              <a:gd name="f1226" fmla="*/ f1082 f8 1"/>
              <a:gd name="f1227" fmla="*/ f1082 f9 1"/>
              <a:gd name="f1228" fmla="*/ f1081 f8 1"/>
              <a:gd name="f1229" fmla="*/ f1083 f71 1"/>
              <a:gd name="f1230" fmla="*/ f1084 f8 1"/>
              <a:gd name="f1231" fmla="*/ f1084 f71 1"/>
              <a:gd name="f1232" fmla="*/ f1083 f8 1"/>
              <a:gd name="f1233" fmla="*/ f1085 f9 1"/>
              <a:gd name="f1234" fmla="*/ f1086 f8 1"/>
              <a:gd name="f1235" fmla="*/ f1086 f9 1"/>
              <a:gd name="f1236" fmla="*/ f1085 f8 1"/>
              <a:gd name="f1237" fmla="*/ f1087 f71 1"/>
              <a:gd name="f1238" fmla="*/ f1088 f8 1"/>
              <a:gd name="f1239" fmla="*/ f1088 f71 1"/>
              <a:gd name="f1240" fmla="*/ f1087 f8 1"/>
              <a:gd name="f1241" fmla="*/ f1089 f9 1"/>
              <a:gd name="f1242" fmla="*/ f1090 f8 1"/>
              <a:gd name="f1243" fmla="*/ f1090 f9 1"/>
              <a:gd name="f1244" fmla="*/ f1089 f8 1"/>
              <a:gd name="f1245" fmla="*/ f1091 f71 1"/>
              <a:gd name="f1246" fmla="*/ f1092 f8 1"/>
              <a:gd name="f1247" fmla="*/ f1092 f71 1"/>
              <a:gd name="f1248" fmla="*/ f1091 f8 1"/>
              <a:gd name="f1249" fmla="*/ f1093 f9 1"/>
              <a:gd name="f1250" fmla="*/ f1094 f8 1"/>
              <a:gd name="f1251" fmla="*/ f1094 f9 1"/>
              <a:gd name="f1252" fmla="*/ f1093 f8 1"/>
              <a:gd name="f1253" fmla="*/ f1095 f71 1"/>
              <a:gd name="f1254" fmla="*/ f1096 f8 1"/>
              <a:gd name="f1255" fmla="*/ f1096 f71 1"/>
              <a:gd name="f1256" fmla="*/ f1095 f8 1"/>
              <a:gd name="f1257" fmla="*/ f1097 f9 1"/>
              <a:gd name="f1258" fmla="*/ f1098 f8 1"/>
              <a:gd name="f1259" fmla="*/ f1098 f9 1"/>
              <a:gd name="f1260" fmla="*/ f1097 f8 1"/>
              <a:gd name="f1261" fmla="*/ f1099 f71 1"/>
              <a:gd name="f1262" fmla="*/ f1100 f8 1"/>
              <a:gd name="f1263" fmla="*/ f1100 f71 1"/>
              <a:gd name="f1264" fmla="*/ f1099 f8 1"/>
              <a:gd name="f1265" fmla="*/ f1101 f9 1"/>
              <a:gd name="f1266" fmla="*/ f1102 f8 1"/>
              <a:gd name="f1267" fmla="*/ f1102 f9 1"/>
              <a:gd name="f1268" fmla="*/ f1101 f8 1"/>
              <a:gd name="f1269" fmla="*/ f1103 f71 1"/>
              <a:gd name="f1270" fmla="*/ f1104 f8 1"/>
              <a:gd name="f1271" fmla="*/ f1104 f71 1"/>
              <a:gd name="f1272" fmla="*/ f1103 f8 1"/>
              <a:gd name="f1273" fmla="*/ f1105 f9 1"/>
              <a:gd name="f1274" fmla="*/ f1106 f8 1"/>
              <a:gd name="f1275" fmla="*/ f1106 f9 1"/>
              <a:gd name="f1276" fmla="*/ f1105 f8 1"/>
              <a:gd name="f1277" fmla="*/ f1107 f71 1"/>
              <a:gd name="f1278" fmla="*/ f1108 f8 1"/>
              <a:gd name="f1279" fmla="*/ f1108 f71 1"/>
              <a:gd name="f1280" fmla="*/ f1107 f8 1"/>
              <a:gd name="f1281" fmla="*/ f1109 f9 1"/>
              <a:gd name="f1282" fmla="*/ f1110 f8 1"/>
              <a:gd name="f1283" fmla="*/ f1110 f9 1"/>
              <a:gd name="f1284" fmla="*/ f1109 f8 1"/>
              <a:gd name="f1285" fmla="*/ f1111 f71 1"/>
              <a:gd name="f1286" fmla="*/ f1112 f8 1"/>
              <a:gd name="f1287" fmla="*/ f1112 f71 1"/>
              <a:gd name="f1288" fmla="*/ f1111 f8 1"/>
              <a:gd name="f1289" fmla="*/ f1113 f9 1"/>
              <a:gd name="f1290" fmla="*/ f1114 f8 1"/>
              <a:gd name="f1291" fmla="*/ f1114 f9 1"/>
              <a:gd name="f1292" fmla="*/ f1113 f8 1"/>
              <a:gd name="f1293" fmla="*/ f1115 f71 1"/>
              <a:gd name="f1294" fmla="*/ f1116 f8 1"/>
              <a:gd name="f1295" fmla="*/ f1116 f71 1"/>
              <a:gd name="f1296" fmla="*/ f1115 f8 1"/>
              <a:gd name="f1297" fmla="*/ f1117 f9 1"/>
              <a:gd name="f1298" fmla="*/ f1118 f8 1"/>
              <a:gd name="f1299" fmla="*/ f1118 f9 1"/>
              <a:gd name="f1300" fmla="*/ f1117 f8 1"/>
              <a:gd name="f1301" fmla="*/ f1119 f71 1"/>
              <a:gd name="f1302" fmla="*/ f1120 f8 1"/>
              <a:gd name="f1303" fmla="*/ f1120 f71 1"/>
              <a:gd name="f1304" fmla="*/ f1119 f8 1"/>
              <a:gd name="f1305" fmla="*/ f1035 f9 1"/>
              <a:gd name="f1306" fmla="*/ f1036 f9 1"/>
              <a:gd name="f1307" fmla="*/ f1121 f71 1"/>
              <a:gd name="f1308" fmla="*/ f1122 f8 1"/>
              <a:gd name="f1309" fmla="*/ f1122 f71 1"/>
              <a:gd name="f1310" fmla="*/ f1121 f8 1"/>
              <a:gd name="f1311" fmla="*/ f1123 f9 1"/>
              <a:gd name="f1312" fmla="*/ f1124 f8 1"/>
              <a:gd name="f1313" fmla="*/ f1124 f9 1"/>
              <a:gd name="f1314" fmla="*/ f1123 f8 1"/>
              <a:gd name="f1315" fmla="*/ f1125 f71 1"/>
              <a:gd name="f1316" fmla="*/ f1126 f8 1"/>
              <a:gd name="f1317" fmla="*/ f1126 f71 1"/>
              <a:gd name="f1318" fmla="*/ f1125 f8 1"/>
              <a:gd name="f1319" fmla="*/ f1127 f9 1"/>
              <a:gd name="f1320" fmla="*/ f1128 f8 1"/>
              <a:gd name="f1321" fmla="*/ f1128 f9 1"/>
              <a:gd name="f1322" fmla="*/ f1127 f8 1"/>
              <a:gd name="f1323" fmla="*/ f1129 f71 1"/>
              <a:gd name="f1324" fmla="*/ f1130 f8 1"/>
              <a:gd name="f1325" fmla="*/ f1130 f71 1"/>
              <a:gd name="f1326" fmla="*/ f1129 f8 1"/>
              <a:gd name="f1327" fmla="+- f1131 f1132 0"/>
              <a:gd name="f1328" fmla="+- f1133 0 f1134"/>
              <a:gd name="f1329" fmla="+- f1135 f1136 0"/>
              <a:gd name="f1330" fmla="+- f1137 0 f1138"/>
              <a:gd name="f1331" fmla="+- f1139 f1140 0"/>
              <a:gd name="f1332" fmla="+- f1141 0 f1142"/>
              <a:gd name="f1333" fmla="+- f1143 f1144 0"/>
              <a:gd name="f1334" fmla="+- f1145 0 f1146"/>
              <a:gd name="f1335" fmla="+- f1147 f1148 0"/>
              <a:gd name="f1336" fmla="+- f1149 0 f1150"/>
              <a:gd name="f1337" fmla="+- f1151 f1152 0"/>
              <a:gd name="f1338" fmla="+- f1153 0 f1154"/>
              <a:gd name="f1339" fmla="+- f1155 f1156 0"/>
              <a:gd name="f1340" fmla="+- f1157 0 f1158"/>
              <a:gd name="f1341" fmla="+- f1159 f1160 0"/>
              <a:gd name="f1342" fmla="+- f1161 0 f1162"/>
              <a:gd name="f1343" fmla="+- f1163 f1164 0"/>
              <a:gd name="f1344" fmla="+- f1165 0 f1166"/>
              <a:gd name="f1345" fmla="+- f1167 f1168 0"/>
              <a:gd name="f1346" fmla="+- f1169 0 f1170"/>
              <a:gd name="f1347" fmla="+- f1171 f1172 0"/>
              <a:gd name="f1348" fmla="+- f1173 0 f1174"/>
              <a:gd name="f1349" fmla="+- f1175 f1176 0"/>
              <a:gd name="f1350" fmla="+- f1177 0 f1178"/>
              <a:gd name="f1351" fmla="+- f1179 f1180 0"/>
              <a:gd name="f1352" fmla="+- f1181 0 f1182"/>
              <a:gd name="f1353" fmla="+- f1183 f1184 0"/>
              <a:gd name="f1354" fmla="+- f1185 0 f1186"/>
              <a:gd name="f1355" fmla="+- f1187 f1188 0"/>
              <a:gd name="f1356" fmla="+- f1189 0 f1190"/>
              <a:gd name="f1357" fmla="+- f1191 f1192 0"/>
              <a:gd name="f1358" fmla="+- f1193 0 f1194"/>
              <a:gd name="f1359" fmla="+- f1195 f1196 0"/>
              <a:gd name="f1360" fmla="+- f1197 0 f1198"/>
              <a:gd name="f1361" fmla="+- f1199 f1200 0"/>
              <a:gd name="f1362" fmla="+- f1201 0 f1202"/>
              <a:gd name="f1363" fmla="+- f1203 f1204 0"/>
              <a:gd name="f1364" fmla="+- f1205 0 f1206"/>
              <a:gd name="f1365" fmla="+- f1207 f1208 0"/>
              <a:gd name="f1366" fmla="+- f1209 0 f1210"/>
              <a:gd name="f1367" fmla="+- f1211 f1136 0"/>
              <a:gd name="f1368" fmla="+- f1212 0 f1138"/>
              <a:gd name="f1369" fmla="+- f1213 f1214 0"/>
              <a:gd name="f1370" fmla="+- f1215 0 f1216"/>
              <a:gd name="f1371" fmla="+- f1217 f1218 0"/>
              <a:gd name="f1372" fmla="+- f1219 0 f1220"/>
              <a:gd name="f1373" fmla="+- f1221 f1222 0"/>
              <a:gd name="f1374" fmla="+- f1223 0 f1224"/>
              <a:gd name="f1375" fmla="+- f1225 f1226 0"/>
              <a:gd name="f1376" fmla="+- f1227 0 f1228"/>
              <a:gd name="f1377" fmla="+- f1229 f1230 0"/>
              <a:gd name="f1378" fmla="+- f1231 0 f1232"/>
              <a:gd name="f1379" fmla="+- f1233 f1234 0"/>
              <a:gd name="f1380" fmla="+- f1235 0 f1236"/>
              <a:gd name="f1381" fmla="+- f1237 f1238 0"/>
              <a:gd name="f1382" fmla="+- f1239 0 f1240"/>
              <a:gd name="f1383" fmla="+- f1241 f1242 0"/>
              <a:gd name="f1384" fmla="+- f1243 0 f1244"/>
              <a:gd name="f1385" fmla="+- f1245 f1246 0"/>
              <a:gd name="f1386" fmla="+- f1247 0 f1248"/>
              <a:gd name="f1387" fmla="+- f1249 f1250 0"/>
              <a:gd name="f1388" fmla="+- f1251 0 f1252"/>
              <a:gd name="f1389" fmla="+- f1253 f1254 0"/>
              <a:gd name="f1390" fmla="+- f1255 0 f1256"/>
              <a:gd name="f1391" fmla="+- f1257 f1258 0"/>
              <a:gd name="f1392" fmla="+- f1259 0 f1260"/>
              <a:gd name="f1393" fmla="+- f1261 f1262 0"/>
              <a:gd name="f1394" fmla="+- f1263 0 f1264"/>
              <a:gd name="f1395" fmla="+- f1265 f1266 0"/>
              <a:gd name="f1396" fmla="+- f1267 0 f1268"/>
              <a:gd name="f1397" fmla="+- f1269 f1270 0"/>
              <a:gd name="f1398" fmla="+- f1271 0 f1272"/>
              <a:gd name="f1399" fmla="+- f1273 f1274 0"/>
              <a:gd name="f1400" fmla="+- f1275 0 f1276"/>
              <a:gd name="f1401" fmla="+- f1277 f1278 0"/>
              <a:gd name="f1402" fmla="+- f1279 0 f1280"/>
              <a:gd name="f1403" fmla="+- f1281 f1282 0"/>
              <a:gd name="f1404" fmla="+- f1283 0 f1284"/>
              <a:gd name="f1405" fmla="+- f1285 f1286 0"/>
              <a:gd name="f1406" fmla="+- f1287 0 f1288"/>
              <a:gd name="f1407" fmla="+- f1289 f1290 0"/>
              <a:gd name="f1408" fmla="+- f1291 0 f1292"/>
              <a:gd name="f1409" fmla="+- f1293 f1294 0"/>
              <a:gd name="f1410" fmla="+- f1295 0 f1296"/>
              <a:gd name="f1411" fmla="+- f1297 f1298 0"/>
              <a:gd name="f1412" fmla="+- f1299 0 f1300"/>
              <a:gd name="f1413" fmla="+- f1301 f1302 0"/>
              <a:gd name="f1414" fmla="+- f1303 0 f1304"/>
              <a:gd name="f1415" fmla="+- f1305 f1132 0"/>
              <a:gd name="f1416" fmla="+- f1306 0 f1134"/>
              <a:gd name="f1417" fmla="+- f1307 f1308 0"/>
              <a:gd name="f1418" fmla="+- f1309 0 f1310"/>
              <a:gd name="f1419" fmla="+- f1311 f1312 0"/>
              <a:gd name="f1420" fmla="+- f1313 0 f1314"/>
              <a:gd name="f1421" fmla="+- f1315 f1316 0"/>
              <a:gd name="f1422" fmla="+- f1317 0 f1318"/>
              <a:gd name="f1423" fmla="+- f1319 f1320 0"/>
              <a:gd name="f1424" fmla="+- f1321 0 f1322"/>
              <a:gd name="f1425" fmla="+- f1323 f1324 0"/>
              <a:gd name="f1426" fmla="+- f1325 0 f1326"/>
              <a:gd name="f1427" fmla="+- f1327 10800 0"/>
              <a:gd name="f1428" fmla="+- 0 0 f1328"/>
              <a:gd name="f1429" fmla="+- f1329 10800 0"/>
              <a:gd name="f1430" fmla="+- 0 0 f1330"/>
              <a:gd name="f1431" fmla="+- f1331 10800 0"/>
              <a:gd name="f1432" fmla="+- 0 0 f1332"/>
              <a:gd name="f1433" fmla="+- f1333 10800 0"/>
              <a:gd name="f1434" fmla="+- 0 0 f1334"/>
              <a:gd name="f1435" fmla="+- f1335 10800 0"/>
              <a:gd name="f1436" fmla="+- 0 0 f1336"/>
              <a:gd name="f1437" fmla="+- f1337 10800 0"/>
              <a:gd name="f1438" fmla="+- 0 0 f1338"/>
              <a:gd name="f1439" fmla="+- f1339 10800 0"/>
              <a:gd name="f1440" fmla="+- 0 0 f1340"/>
              <a:gd name="f1441" fmla="+- f1341 10800 0"/>
              <a:gd name="f1442" fmla="+- 0 0 f1342"/>
              <a:gd name="f1443" fmla="+- f1343 10800 0"/>
              <a:gd name="f1444" fmla="+- 0 0 f1344"/>
              <a:gd name="f1445" fmla="+- f1345 10800 0"/>
              <a:gd name="f1446" fmla="+- 0 0 f1346"/>
              <a:gd name="f1447" fmla="+- f1347 10800 0"/>
              <a:gd name="f1448" fmla="+- 0 0 f1348"/>
              <a:gd name="f1449" fmla="+- f1349 10800 0"/>
              <a:gd name="f1450" fmla="+- 0 0 f1350"/>
              <a:gd name="f1451" fmla="+- f1351 10800 0"/>
              <a:gd name="f1452" fmla="+- 0 0 f1352"/>
              <a:gd name="f1453" fmla="+- f1353 10800 0"/>
              <a:gd name="f1454" fmla="+- 0 0 f1354"/>
              <a:gd name="f1455" fmla="+- f1355 10800 0"/>
              <a:gd name="f1456" fmla="+- 0 0 f1356"/>
              <a:gd name="f1457" fmla="+- f1357 10800 0"/>
              <a:gd name="f1458" fmla="+- 0 0 f1358"/>
              <a:gd name="f1459" fmla="+- f1359 10800 0"/>
              <a:gd name="f1460" fmla="+- 0 0 f1360"/>
              <a:gd name="f1461" fmla="+- f1361 10800 0"/>
              <a:gd name="f1462" fmla="+- 0 0 f1362"/>
              <a:gd name="f1463" fmla="+- f1363 10800 0"/>
              <a:gd name="f1464" fmla="+- 0 0 f1364"/>
              <a:gd name="f1465" fmla="+- f1365 10800 0"/>
              <a:gd name="f1466" fmla="+- 0 0 f1366"/>
              <a:gd name="f1467" fmla="+- f1367 10800 0"/>
              <a:gd name="f1468" fmla="+- 0 0 f1368"/>
              <a:gd name="f1469" fmla="+- f1369 10800 0"/>
              <a:gd name="f1470" fmla="+- 0 0 f1370"/>
              <a:gd name="f1471" fmla="+- f1371 10800 0"/>
              <a:gd name="f1472" fmla="+- 0 0 f1372"/>
              <a:gd name="f1473" fmla="+- f1373 10800 0"/>
              <a:gd name="f1474" fmla="+- 0 0 f1374"/>
              <a:gd name="f1475" fmla="+- f1375 10800 0"/>
              <a:gd name="f1476" fmla="+- 0 0 f1376"/>
              <a:gd name="f1477" fmla="+- f1377 10800 0"/>
              <a:gd name="f1478" fmla="+- 0 0 f1378"/>
              <a:gd name="f1479" fmla="+- f1379 10800 0"/>
              <a:gd name="f1480" fmla="+- 0 0 f1380"/>
              <a:gd name="f1481" fmla="+- f1381 10800 0"/>
              <a:gd name="f1482" fmla="+- 0 0 f1382"/>
              <a:gd name="f1483" fmla="+- f1383 10800 0"/>
              <a:gd name="f1484" fmla="+- 0 0 f1384"/>
              <a:gd name="f1485" fmla="+- f1385 10800 0"/>
              <a:gd name="f1486" fmla="+- 0 0 f1386"/>
              <a:gd name="f1487" fmla="+- f1387 10800 0"/>
              <a:gd name="f1488" fmla="+- 0 0 f1388"/>
              <a:gd name="f1489" fmla="+- f1389 10800 0"/>
              <a:gd name="f1490" fmla="+- 0 0 f1390"/>
              <a:gd name="f1491" fmla="+- f1391 10800 0"/>
              <a:gd name="f1492" fmla="+- 0 0 f1392"/>
              <a:gd name="f1493" fmla="+- f1393 10800 0"/>
              <a:gd name="f1494" fmla="+- 0 0 f1394"/>
              <a:gd name="f1495" fmla="+- f1395 10800 0"/>
              <a:gd name="f1496" fmla="+- 0 0 f1396"/>
              <a:gd name="f1497" fmla="+- f1397 10800 0"/>
              <a:gd name="f1498" fmla="+- 0 0 f1398"/>
              <a:gd name="f1499" fmla="+- f1399 10800 0"/>
              <a:gd name="f1500" fmla="+- 0 0 f1400"/>
              <a:gd name="f1501" fmla="+- f1401 10800 0"/>
              <a:gd name="f1502" fmla="+- 0 0 f1402"/>
              <a:gd name="f1503" fmla="+- f1403 10800 0"/>
              <a:gd name="f1504" fmla="+- 0 0 f1404"/>
              <a:gd name="f1505" fmla="+- f1405 10800 0"/>
              <a:gd name="f1506" fmla="+- 0 0 f1406"/>
              <a:gd name="f1507" fmla="+- f1407 10800 0"/>
              <a:gd name="f1508" fmla="+- 0 0 f1408"/>
              <a:gd name="f1509" fmla="+- f1409 10800 0"/>
              <a:gd name="f1510" fmla="+- 0 0 f1410"/>
              <a:gd name="f1511" fmla="+- f1411 10800 0"/>
              <a:gd name="f1512" fmla="+- 0 0 f1412"/>
              <a:gd name="f1513" fmla="+- f1413 10800 0"/>
              <a:gd name="f1514" fmla="+- 0 0 f1414"/>
              <a:gd name="f1515" fmla="+- f1415 10800 0"/>
              <a:gd name="f1516" fmla="+- 0 0 f1416"/>
              <a:gd name="f1517" fmla="+- f1417 10800 0"/>
              <a:gd name="f1518" fmla="+- 0 0 f1418"/>
              <a:gd name="f1519" fmla="+- f1419 10800 0"/>
              <a:gd name="f1520" fmla="+- 0 0 f1420"/>
              <a:gd name="f1521" fmla="+- f1421 10800 0"/>
              <a:gd name="f1522" fmla="+- 0 0 f1422"/>
              <a:gd name="f1523" fmla="+- f1423 10800 0"/>
              <a:gd name="f1524" fmla="+- 0 0 f1424"/>
              <a:gd name="f1525" fmla="+- f1425 10800 0"/>
              <a:gd name="f1526" fmla="+- 0 0 f1426"/>
              <a:gd name="f1527" fmla="+- f1428 10800 0"/>
              <a:gd name="f1528" fmla="+- f1430 10800 0"/>
              <a:gd name="f1529" fmla="+- f1432 10800 0"/>
              <a:gd name="f1530" fmla="+- f1434 10800 0"/>
              <a:gd name="f1531" fmla="+- f1436 10800 0"/>
              <a:gd name="f1532" fmla="+- f1438 10800 0"/>
              <a:gd name="f1533" fmla="+- f1440 10800 0"/>
              <a:gd name="f1534" fmla="+- f1442 10800 0"/>
              <a:gd name="f1535" fmla="+- f1444 10800 0"/>
              <a:gd name="f1536" fmla="+- f1446 10800 0"/>
              <a:gd name="f1537" fmla="+- f1448 10800 0"/>
              <a:gd name="f1538" fmla="+- f1450 10800 0"/>
              <a:gd name="f1539" fmla="+- f1452 10800 0"/>
              <a:gd name="f1540" fmla="+- f1454 10800 0"/>
              <a:gd name="f1541" fmla="+- f1456 10800 0"/>
              <a:gd name="f1542" fmla="+- f1458 10800 0"/>
              <a:gd name="f1543" fmla="+- f1460 10800 0"/>
              <a:gd name="f1544" fmla="+- f1462 10800 0"/>
              <a:gd name="f1545" fmla="+- f1464 10800 0"/>
              <a:gd name="f1546" fmla="+- f1466 10800 0"/>
              <a:gd name="f1547" fmla="+- f1468 10800 0"/>
              <a:gd name="f1548" fmla="+- f1470 10800 0"/>
              <a:gd name="f1549" fmla="+- f1472 10800 0"/>
              <a:gd name="f1550" fmla="+- f1474 10800 0"/>
              <a:gd name="f1551" fmla="+- f1476 10800 0"/>
              <a:gd name="f1552" fmla="+- f1478 10800 0"/>
              <a:gd name="f1553" fmla="+- f1480 10800 0"/>
              <a:gd name="f1554" fmla="+- f1482 10800 0"/>
              <a:gd name="f1555" fmla="+- f1484 10800 0"/>
              <a:gd name="f1556" fmla="+- f1486 10800 0"/>
              <a:gd name="f1557" fmla="+- f1488 10800 0"/>
              <a:gd name="f1558" fmla="+- f1490 10800 0"/>
              <a:gd name="f1559" fmla="+- f1492 10800 0"/>
              <a:gd name="f1560" fmla="+- f1494 10800 0"/>
              <a:gd name="f1561" fmla="+- f1496 10800 0"/>
              <a:gd name="f1562" fmla="+- f1498 10800 0"/>
              <a:gd name="f1563" fmla="+- f1500 10800 0"/>
              <a:gd name="f1564" fmla="+- f1502 10800 0"/>
              <a:gd name="f1565" fmla="+- f1504 10800 0"/>
              <a:gd name="f1566" fmla="+- f1506 10800 0"/>
              <a:gd name="f1567" fmla="+- f1508 10800 0"/>
              <a:gd name="f1568" fmla="+- f1510 10800 0"/>
              <a:gd name="f1569" fmla="+- f1512 10800 0"/>
              <a:gd name="f1570" fmla="+- f1514 10800 0"/>
              <a:gd name="f1571" fmla="+- f1516 10800 0"/>
              <a:gd name="f1572" fmla="+- f1518 10800 0"/>
              <a:gd name="f1573" fmla="+- f1520 10800 0"/>
              <a:gd name="f1574" fmla="+- f1522 10800 0"/>
              <a:gd name="f1575" fmla="+- f1524 10800 0"/>
              <a:gd name="f1576" fmla="+- f1526 10800 0"/>
              <a:gd name="f1577" fmla="*/ f1427 f13 1"/>
              <a:gd name="f1578" fmla="*/ f1429 f13 1"/>
              <a:gd name="f1579" fmla="*/ f1528 f14 1"/>
              <a:gd name="f1580" fmla="*/ f1527 f14 1"/>
            </a:gdLst>
            <a:ahLst>
              <a:ahXY gdRefX="f0" minX="f5" maxX="f10">
                <a:pos x="f69" y="f26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77" t="f1580" r="f1578" b="f1579"/>
            <a:pathLst>
              <a:path w="21600" h="21600">
                <a:moveTo>
                  <a:pt x="f1431" y="f1529"/>
                </a:moveTo>
                <a:lnTo>
                  <a:pt x="f1433" y="f1530"/>
                </a:lnTo>
                <a:lnTo>
                  <a:pt x="f1435" y="f1531"/>
                </a:lnTo>
                <a:lnTo>
                  <a:pt x="f1437" y="f1532"/>
                </a:lnTo>
                <a:lnTo>
                  <a:pt x="f1439" y="f1533"/>
                </a:lnTo>
                <a:lnTo>
                  <a:pt x="f1441" y="f1534"/>
                </a:lnTo>
                <a:lnTo>
                  <a:pt x="f1443" y="f1535"/>
                </a:lnTo>
                <a:lnTo>
                  <a:pt x="f1445" y="f1536"/>
                </a:lnTo>
                <a:lnTo>
                  <a:pt x="f1447" y="f1537"/>
                </a:lnTo>
                <a:lnTo>
                  <a:pt x="f1449" y="f1538"/>
                </a:lnTo>
                <a:lnTo>
                  <a:pt x="f1451" y="f1539"/>
                </a:lnTo>
                <a:lnTo>
                  <a:pt x="f1453" y="f1540"/>
                </a:lnTo>
                <a:lnTo>
                  <a:pt x="f1455" y="f1541"/>
                </a:lnTo>
                <a:lnTo>
                  <a:pt x="f1457" y="f1542"/>
                </a:lnTo>
                <a:lnTo>
                  <a:pt x="f1459" y="f1543"/>
                </a:lnTo>
                <a:lnTo>
                  <a:pt x="f1461" y="f1544"/>
                </a:lnTo>
                <a:lnTo>
                  <a:pt x="f1463" y="f1545"/>
                </a:lnTo>
                <a:lnTo>
                  <a:pt x="f1465" y="f1546"/>
                </a:lnTo>
                <a:lnTo>
                  <a:pt x="f1467" y="f1547"/>
                </a:lnTo>
                <a:lnTo>
                  <a:pt x="f1469" y="f1548"/>
                </a:lnTo>
                <a:lnTo>
                  <a:pt x="f1471" y="f1549"/>
                </a:lnTo>
                <a:lnTo>
                  <a:pt x="f1473" y="f1550"/>
                </a:lnTo>
                <a:lnTo>
                  <a:pt x="f1475" y="f1551"/>
                </a:lnTo>
                <a:lnTo>
                  <a:pt x="f1477" y="f1552"/>
                </a:lnTo>
                <a:lnTo>
                  <a:pt x="f1479" y="f1553"/>
                </a:lnTo>
                <a:lnTo>
                  <a:pt x="f1481" y="f1554"/>
                </a:lnTo>
                <a:lnTo>
                  <a:pt x="f1483" y="f1555"/>
                </a:lnTo>
                <a:lnTo>
                  <a:pt x="f1485" y="f1556"/>
                </a:lnTo>
                <a:lnTo>
                  <a:pt x="f1487" y="f1557"/>
                </a:lnTo>
                <a:lnTo>
                  <a:pt x="f1489" y="f1558"/>
                </a:lnTo>
                <a:lnTo>
                  <a:pt x="f1491" y="f1559"/>
                </a:lnTo>
                <a:lnTo>
                  <a:pt x="f1493" y="f1560"/>
                </a:lnTo>
                <a:lnTo>
                  <a:pt x="f1495" y="f1561"/>
                </a:lnTo>
                <a:lnTo>
                  <a:pt x="f1497" y="f1562"/>
                </a:lnTo>
                <a:lnTo>
                  <a:pt x="f1499" y="f1563"/>
                </a:lnTo>
                <a:lnTo>
                  <a:pt x="f1501" y="f1564"/>
                </a:lnTo>
                <a:lnTo>
                  <a:pt x="f1503" y="f1565"/>
                </a:lnTo>
                <a:lnTo>
                  <a:pt x="f1505" y="f1566"/>
                </a:lnTo>
                <a:lnTo>
                  <a:pt x="f1507" y="f1567"/>
                </a:lnTo>
                <a:lnTo>
                  <a:pt x="f1509" y="f1568"/>
                </a:lnTo>
                <a:lnTo>
                  <a:pt x="f1511" y="f1569"/>
                </a:lnTo>
                <a:lnTo>
                  <a:pt x="f1513" y="f1570"/>
                </a:lnTo>
                <a:lnTo>
                  <a:pt x="f1515" y="f1571"/>
                </a:lnTo>
                <a:lnTo>
                  <a:pt x="f1517" y="f1572"/>
                </a:lnTo>
                <a:lnTo>
                  <a:pt x="f1519" y="f1573"/>
                </a:lnTo>
                <a:lnTo>
                  <a:pt x="f1521" y="f1574"/>
                </a:lnTo>
                <a:lnTo>
                  <a:pt x="f1523" y="f1575"/>
                </a:lnTo>
                <a:lnTo>
                  <a:pt x="f1525" y="f1576"/>
                </a:lnTo>
                <a:lnTo>
                  <a:pt x="f1431" y="f1529"/>
                </a:lnTo>
                <a:close/>
              </a:path>
            </a:pathLst>
          </a:custGeom>
          <a:solidFill>
            <a:srgbClr val="729FCF"/>
          </a:solidFill>
          <a:ln w="0" cap="flat">
            <a:solidFill>
              <a:srgbClr val="3465A4"/>
            </a:solidFill>
            <a:prstDash val="solid"/>
            <a:miter/>
          </a:ln>
        </p:spPr>
        <p:txBody>
          <a:bodyPr vert="horz" wrap="none" lIns="81650" tIns="40820" rIns="81650" bIns="40820" anchor="ctr" anchorCtr="1" compatLnSpc="0">
            <a:noAutofit/>
          </a:bodyPr>
          <a:lstStyle/>
          <a:p>
            <a:pPr algn="ctr" defTabSz="82954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633" b="1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+6…...+60</a:t>
            </a:r>
            <a:r>
              <a:rPr lang="fi-FI" altLang="zh-CN" sz="1633">
                <a:solidFill>
                  <a:srgbClr val="000000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°</a:t>
            </a:r>
            <a:r>
              <a:rPr lang="fi-FI" sz="1633" b="1">
                <a:solidFill>
                  <a:srgbClr val="000000"/>
                </a:solidFill>
                <a:latin typeface="Liberation Sans" pitchFamily="18"/>
                <a:ea typeface="Liberation Sans" pitchFamily="34"/>
                <a:cs typeface="Liberation Sans" pitchFamily="34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88133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EAF986-3867-4059-9BF1-5016D59A9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Kahoot</a:t>
            </a:r>
            <a:r>
              <a:rPr lang="fi-FI" dirty="0"/>
              <a:t> ruokamyrkytyksistä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79235E81-E1D6-4393-AC17-7C5601B16A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71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352</Words>
  <Application>Microsoft Office PowerPoint</Application>
  <PresentationFormat>Laajakuva</PresentationFormat>
  <Paragraphs>56</Paragraphs>
  <Slides>10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11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22" baseType="lpstr">
      <vt:lpstr>Microsoft YaHei</vt:lpstr>
      <vt:lpstr>Arial</vt:lpstr>
      <vt:lpstr>Calibri</vt:lpstr>
      <vt:lpstr>Calibri Light</vt:lpstr>
      <vt:lpstr>Liberation Sans</vt:lpstr>
      <vt:lpstr>Liberation Serif</vt:lpstr>
      <vt:lpstr>Segoe UI</vt:lpstr>
      <vt:lpstr>StarSymbol</vt:lpstr>
      <vt:lpstr>Tahoma</vt:lpstr>
      <vt:lpstr>Verdana</vt:lpstr>
      <vt:lpstr>Wingdings</vt:lpstr>
      <vt:lpstr>Office-teema</vt:lpstr>
      <vt:lpstr>Ruokamyrkytykset</vt:lpstr>
      <vt:lpstr>PowerPoint-esitys</vt:lpstr>
      <vt:lpstr>Ruokamyrkytysepidemia</vt:lpstr>
      <vt:lpstr>Ruokamyrkytystapausten selvittäminen</vt:lpstr>
      <vt:lpstr>USEIN RUOKAMYRKYTYKSEN TAKANA:</vt:lpstr>
      <vt:lpstr>Ruokamyrkytysten tapahtumaketjut:</vt:lpstr>
      <vt:lpstr>Miten ruokamyrkytyksiä ehkäistään?</vt:lpstr>
      <vt:lpstr>Näin vältät ruokamyrkytyksen</vt:lpstr>
      <vt:lpstr>Kahoot ruokamyrkytyksistä</vt:lpstr>
      <vt:lpstr>Opitaan ja kerrataan…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Liisa Hämäläinen</dc:creator>
  <cp:lastModifiedBy>Liisa Hämäläinen</cp:lastModifiedBy>
  <cp:revision>10</cp:revision>
  <dcterms:created xsi:type="dcterms:W3CDTF">2018-09-09T13:11:11Z</dcterms:created>
  <dcterms:modified xsi:type="dcterms:W3CDTF">2018-09-09T16:04:35Z</dcterms:modified>
</cp:coreProperties>
</file>