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aanekoski/opetuspalvelut/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B0B427-3909-4560-8815-6288D3DD9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7lk:n arviointi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91C33D-A050-49D5-8E40-9062C7445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49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96A58-2A09-46E9-B109-23948DDD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22B419-BFC1-4CCE-AB9E-92D45C2DF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Ohjeita arviointiin </a:t>
            </a:r>
          </a:p>
          <a:p>
            <a:pPr lvl="1"/>
            <a:r>
              <a:rPr lang="fi-FI">
                <a:hlinkClick r:id="rId2"/>
              </a:rPr>
              <a:t>https://peda.net/aanekoski/opetuspalvelut/ai</a:t>
            </a:r>
            <a:endParaRPr lang="fi-FI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874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226F31-4ADC-4FDA-8944-2ED0A90B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Syyslukukauden alku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DC2E3E-9665-4F34-9805-B65EAEC61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Opetuspalvelut tiedottaa huoltajille ja oppilaille Wilmassa arvioinnin käytänteet.</a:t>
            </a:r>
            <a:br>
              <a:rPr lang="fi-FI" dirty="0"/>
            </a:br>
            <a:endParaRPr lang="fi-FI" dirty="0"/>
          </a:p>
          <a:p>
            <a:r>
              <a:rPr lang="fi-FI" dirty="0"/>
              <a:t>Lv-tunti:</a:t>
            </a:r>
          </a:p>
          <a:p>
            <a:pPr marL="0" indent="0">
              <a:buNone/>
            </a:pPr>
            <a:r>
              <a:rPr lang="fi-FI" dirty="0"/>
              <a:t>1. Tiedotetaan oppilaille ne oppilaineet (AI, EN, A2-kieli, MA, HI, KO, KU, LI ja FY/KE, BI/GE sekä TT riippuen siitä, mitä opetetaan syyslukukauden aikana), joissa syksyn aikana tehdään Wilmaan itsearviointi käytöksestä ja työskentelystä.</a:t>
            </a:r>
          </a:p>
          <a:p>
            <a:pPr marL="0" indent="0">
              <a:buNone/>
            </a:pPr>
            <a:r>
              <a:rPr lang="fi-FI" dirty="0"/>
              <a:t>2. Lv muistuttaa oppilasta Kasvun kansioon tehtävästä onnistumisen raportoinnista.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95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C82B56-6F8F-40F7-A5DE-B79001EC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Syyslukukauden puoliväli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79288-6F1D-457E-B5E7-2FD7287CE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Tietotekniikan tunnilla varmistetaan, että oppilaan </a:t>
            </a:r>
            <a:r>
              <a:rPr lang="fi-FI" dirty="0" err="1"/>
              <a:t>Peda.net-tunnukset</a:t>
            </a:r>
            <a:r>
              <a:rPr lang="fi-FI" dirty="0"/>
              <a:t> ovat itsellään tiedossa. Kasvun kansion julkisuusasetuksista oppilas antaa ylläpitäjän oikeudet kaikille häntä opettaville opettajille.</a:t>
            </a:r>
          </a:p>
          <a:p>
            <a:r>
              <a:rPr lang="fi-FI" dirty="0"/>
              <a:t>Tietotekniikan tunneilla tehdään onnistumisen raportointi Kasvun kansioon. Oppilas lähettää linkin yksityisviestinä sille opettajalle, jolle onnistumisen raportoinnin haluaa osoittaa.</a:t>
            </a:r>
          </a:p>
          <a:p>
            <a:r>
              <a:rPr lang="fi-FI" dirty="0"/>
              <a:t>Ryhmän opettaja luo Formatiivisen arvioinnin pohjan ryhmilleen Wilmassa.</a:t>
            </a:r>
          </a:p>
          <a:p>
            <a:r>
              <a:rPr lang="fi-FI" dirty="0"/>
              <a:t>Sekä oppilas että opettaja tekee formatiivisen arvioinnin Wilmaan käytöksestä ja työskentelystä. (Liukukytkin 4-10, AI, EN, A2-kieli, MA, HI, KO, KU, LI ja FY/KE, BI/GE sekä TT riippuen siitä, mitä opetetaan syyslukukauden aikana)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177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F3C233-E7DD-43A0-94EE-ED5E86CD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Väliarviointi: Tavoitekeskustelut (1.11.-15.2.)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6260C-F4A5-4805-B876-7AE85A20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Luokanvalvoja huolehtii, että oppilas tekee itsearvioinnin Wilmassa ennen huoltajan ja oppilaan kanssa käytävää tavoitekeskustelua.</a:t>
            </a:r>
          </a:p>
          <a:p>
            <a:r>
              <a:rPr lang="fi-FI" dirty="0"/>
              <a:t>Itsearviointi ja syyslukukauden puolivälissä tehty formatiivinen arviointi toimivat tavoitekeskustelun tukena.</a:t>
            </a:r>
          </a:p>
          <a:p>
            <a:r>
              <a:rPr lang="fi-FI" dirty="0"/>
              <a:t>Tavoitekeskustelu:</a:t>
            </a:r>
          </a:p>
          <a:p>
            <a:r>
              <a:rPr lang="fi-FI" dirty="0"/>
              <a:t>1. Luokanvalvoja luo Wilmassa luokkansa oppilaille tavoitekeskustelupohjat.</a:t>
            </a:r>
          </a:p>
          <a:p>
            <a:r>
              <a:rPr lang="fi-FI" dirty="0"/>
              <a:t>2. Oppilas ja huoltaja täyttävät oman osansa tavoitekeskustelulomakkeeseen ennen tavoitekeskustelua.</a:t>
            </a:r>
          </a:p>
          <a:p>
            <a:r>
              <a:rPr lang="fi-FI" dirty="0"/>
              <a:t>3. tavoitekeskustelussa opettaja kirjaa 1- 3 tavoitetta lomakkeeseen ja oppilas kirjaa ne  Kasvun kansioon</a:t>
            </a:r>
          </a:p>
          <a:p>
            <a:r>
              <a:rPr lang="fi-FI" dirty="0"/>
              <a:t>4. Tarkistetaan Kasvun kansioon syksyllä tehdyt onnistumisen dokumentoinnit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486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B90E54-E5F2-4433-92A1-5753A364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Väliarviointi: Oppilaan osaaminen oppiaineissa (syyslukukauden loppuun mennessä)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E403EF-2362-4AD4-86FA-0A68760B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Sekä oppilas että opettaja tekee formatiivisen arvioinnin Wilmaan oppilaan osaamisesta syksyn oppiaineissa. (Liukukytkin 4-10)</a:t>
            </a:r>
          </a:p>
        </p:txBody>
      </p:sp>
    </p:spTree>
    <p:extLst>
      <p:ext uri="{BB962C8B-B14F-4D97-AF65-F5344CB8AC3E}">
        <p14:creationId xmlns:p14="http://schemas.microsoft.com/office/powerpoint/2010/main" val="299786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22D77C-0339-4463-9336-A67325FD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Kevätlukukauden alku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08CEF2-448C-45FD-BF25-47BC0CFE1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Lv-tunnilla tiedotetaan oppilaille ne oppilaineet (KS, MU RU, UE/ET, TE, OPO ja FY/KE, BI/GE sekä TT riippuen siitä, mitä opetetaan kevätlukukauden aikana), joissa kevään aikana tehdään </a:t>
            </a:r>
            <a:r>
              <a:rPr lang="fi-FI" dirty="0" err="1"/>
              <a:t>wilmaan</a:t>
            </a:r>
            <a:r>
              <a:rPr lang="fi-FI" dirty="0"/>
              <a:t> itsearviointi käytöksestä ja työskentelystä.</a:t>
            </a:r>
          </a:p>
        </p:txBody>
      </p:sp>
    </p:spTree>
    <p:extLst>
      <p:ext uri="{BB962C8B-B14F-4D97-AF65-F5344CB8AC3E}">
        <p14:creationId xmlns:p14="http://schemas.microsoft.com/office/powerpoint/2010/main" val="342514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0A47DC-90D8-4D3D-BE3F-E86A390F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Kevätlukukauden puoliväli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ABFD86-D241-4E9A-AB7B-050B3532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Sekä oppilas että opettaja tekee formatiivisen arvioinnin Wilmaan käytöksestä ja työskentelystä. (Liukukytkin 4-10, ks. oppiaineet yllä)</a:t>
            </a:r>
          </a:p>
          <a:p>
            <a:r>
              <a:rPr lang="fi-FI" dirty="0"/>
              <a:t>Lv tunti:</a:t>
            </a:r>
          </a:p>
          <a:p>
            <a:pPr marL="0" indent="0">
              <a:buNone/>
            </a:pPr>
            <a:r>
              <a:rPr lang="fi-FI" dirty="0"/>
              <a:t>Oppilas tekee itsearvioinnin väliarvioinnissa luotuihin henkilökohtaisiin tavoitteisiin liittyen. </a:t>
            </a:r>
          </a:p>
          <a:p>
            <a:pPr marL="0" indent="0">
              <a:buNone/>
            </a:pPr>
            <a:r>
              <a:rPr lang="fi-FI" dirty="0"/>
              <a:t>Itsearviointi tehdään Kasvun kansioon Omat </a:t>
            </a:r>
            <a:r>
              <a:rPr lang="fi-FI" dirty="0" err="1"/>
              <a:t>tavoitteeni-sivulle</a:t>
            </a:r>
            <a:r>
              <a:rPr lang="fi-FI" dirty="0"/>
              <a:t> valmiiseen lomakkeeseen vastaamalla seuraaviin kysymyksiin (kysymykset eivät näy Kasvun kansiossa):</a:t>
            </a:r>
          </a:p>
          <a:p>
            <a:pPr marL="0" indent="0">
              <a:buNone/>
            </a:pPr>
            <a:r>
              <a:rPr lang="fi-FI" dirty="0"/>
              <a:t>1. Mitä olen tehnyt saavuttaakseni asettamani tavoitteet?</a:t>
            </a:r>
          </a:p>
          <a:p>
            <a:pPr marL="0" indent="0">
              <a:buNone/>
            </a:pPr>
            <a:r>
              <a:rPr lang="fi-FI" dirty="0"/>
              <a:t>2. Missä tavoitteisiini liittyvissä asioissa olen jo onnistunut?</a:t>
            </a:r>
          </a:p>
          <a:p>
            <a:pPr marL="0" indent="0">
              <a:buNone/>
            </a:pPr>
            <a:r>
              <a:rPr lang="fi-FI" dirty="0"/>
              <a:t>3. Mitä minun jatkossa pitäisi tehdä toisin?</a:t>
            </a:r>
          </a:p>
          <a:p>
            <a:pPr marL="0" indent="0">
              <a:buNone/>
            </a:pPr>
            <a:endParaRPr lang="fi-FI" sz="2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398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Kevätlukukauden puoliväli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Oppilaita ohjataan tekemään vertaisarviointia yhteisestä työskentelystä antamalla rakentavaa ja kannustavaa palautetta toisilleen.</a:t>
            </a:r>
          </a:p>
          <a:p>
            <a:pPr marL="0" indent="0">
              <a:buNone/>
            </a:pPr>
            <a:r>
              <a:rPr lang="fi-FI" dirty="0"/>
              <a:t>Vertaisarviointia tehdään ryhmäkeskusteluna (4-5 oppilasta) oppilaan rooleista, toimintatavoista sekä niiden vaikutuksesta ryhmän yhteishenkeen. Ryhmäkeskustelun tuotoksena jokaiselle ryhmän jäsenelle annetaan arvio asteikolla 4-10 seuraavista kohdista sekä sanallinen perustelu:</a:t>
            </a:r>
          </a:p>
          <a:p>
            <a:pPr marL="0" indent="0">
              <a:buNone/>
            </a:pPr>
            <a:r>
              <a:rPr lang="fi-FI" dirty="0"/>
              <a:t>1. Seuraat ja osallistut opiskeluun aktiivisesti</a:t>
            </a:r>
          </a:p>
          <a:p>
            <a:pPr marL="0" indent="0">
              <a:buNone/>
            </a:pPr>
            <a:r>
              <a:rPr lang="fi-FI" dirty="0"/>
              <a:t>2. Kannustat ja autat muita</a:t>
            </a:r>
          </a:p>
          <a:p>
            <a:pPr marL="0" indent="0">
              <a:buNone/>
            </a:pPr>
            <a:r>
              <a:rPr lang="fi-FI" dirty="0"/>
              <a:t>3. Toimit työrauhaa edistävällä tavalla</a:t>
            </a:r>
          </a:p>
          <a:p>
            <a:pPr marL="0" indent="0">
              <a:buNone/>
            </a:pPr>
            <a:r>
              <a:rPr lang="fi-FI" dirty="0"/>
              <a:t>Arviot kirjataan oppilaan Kasvun kansioon Vertaisarviointi-sivulle (kysymykset eivät näy Kasvun kansiossa).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68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78810-87E0-4681-96ED-534315E2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Lukuvuosiarviointi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C34B53-4B70-4597-B03A-987D021F1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Lukuvuositodistus</a:t>
            </a:r>
          </a:p>
          <a:p>
            <a:pPr marL="0" indent="0">
              <a:buNone/>
            </a:pPr>
            <a:r>
              <a:rPr lang="fi-FI" dirty="0"/>
              <a:t>Numeroarviointi liittyen oppiaineisiin ja käyttäytymiseen sekä mahdollinen sanallinen lisäys. Jos käyttäytymisen arvosanaan kirjataan sanallinen lisäys, on käyttäytymisen arviointi tulostettava omaksi sivukseen todistuksen liitteeksi.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237656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480</Words>
  <Application>Microsoft Office PowerPoint</Application>
  <PresentationFormat>Laajakuva</PresentationFormat>
  <Paragraphs>44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Pinta</vt:lpstr>
      <vt:lpstr>7lk:n arviointi</vt:lpstr>
      <vt:lpstr>Syyslukukauden alku </vt:lpstr>
      <vt:lpstr>Syyslukukauden puoliväli</vt:lpstr>
      <vt:lpstr>Väliarviointi: Tavoitekeskustelut (1.11.-15.2.)</vt:lpstr>
      <vt:lpstr>Väliarviointi: Oppilaan osaaminen oppiaineissa (syyslukukauden loppuun mennessä)</vt:lpstr>
      <vt:lpstr>Kevätlukukauden alku</vt:lpstr>
      <vt:lpstr>Kevätlukukauden puoliväli</vt:lpstr>
      <vt:lpstr>Kevätlukukauden puoliväli</vt:lpstr>
      <vt:lpstr>Lukuvuosiarviointi</vt:lpstr>
      <vt:lpstr>Ohjeita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7lk:n arviointi</dc:title>
  <dc:creator>Satu Tarvainen</dc:creator>
  <cp:lastModifiedBy>Satu Tarvainen</cp:lastModifiedBy>
  <cp:revision>7</cp:revision>
  <dcterms:created xsi:type="dcterms:W3CDTF">2017-08-17T09:24:46Z</dcterms:created>
  <dcterms:modified xsi:type="dcterms:W3CDTF">2017-08-22T03:49:28Z</dcterms:modified>
</cp:coreProperties>
</file>